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2" r:id="rId2"/>
    <p:sldId id="283" r:id="rId3"/>
    <p:sldId id="284" r:id="rId4"/>
    <p:sldId id="285" r:id="rId5"/>
    <p:sldId id="286" r:id="rId6"/>
    <p:sldId id="287" r:id="rId7"/>
    <p:sldId id="289" r:id="rId8"/>
    <p:sldId id="288" r:id="rId9"/>
    <p:sldId id="290" r:id="rId10"/>
    <p:sldId id="291" r:id="rId11"/>
    <p:sldId id="262" r:id="rId1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Begine" initials="EB" lastIdx="2" clrIdx="0">
    <p:extLst>
      <p:ext uri="{19B8F6BF-5375-455C-9EA6-DF929625EA0E}">
        <p15:presenceInfo xmlns:p15="http://schemas.microsoft.com/office/powerpoint/2012/main" userId="S::eva.begine@faro.be::0154f831-636f-4124-8b3e-0329c35b1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733E1-B3A2-4727-A9DE-C004469CAB8B}" v="485" dt="2021-10-25T21:52:02.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Begine" userId="0154f831-636f-4124-8b3e-0329c35b1c16" providerId="ADAL" clId="{A45733E1-B3A2-4727-A9DE-C004469CAB8B}"/>
    <pc:docChg chg="undo custSel addSld delSld modSld sldOrd">
      <pc:chgData name="Eva Begine" userId="0154f831-636f-4124-8b3e-0329c35b1c16" providerId="ADAL" clId="{A45733E1-B3A2-4727-A9DE-C004469CAB8B}" dt="2021-10-25T21:52:02.510" v="1524"/>
      <pc:docMkLst>
        <pc:docMk/>
      </pc:docMkLst>
      <pc:sldChg chg="addSp modSp add mod setBg">
        <pc:chgData name="Eva Begine" userId="0154f831-636f-4124-8b3e-0329c35b1c16" providerId="ADAL" clId="{A45733E1-B3A2-4727-A9DE-C004469CAB8B}" dt="2021-10-25T10:55:09.873" v="676" actId="14100"/>
        <pc:sldMkLst>
          <pc:docMk/>
          <pc:sldMk cId="2258073390" sldId="262"/>
        </pc:sldMkLst>
        <pc:picChg chg="add mod ord">
          <ac:chgData name="Eva Begine" userId="0154f831-636f-4124-8b3e-0329c35b1c16" providerId="ADAL" clId="{A45733E1-B3A2-4727-A9DE-C004469CAB8B}" dt="2021-10-25T10:55:09.873" v="676" actId="14100"/>
          <ac:picMkLst>
            <pc:docMk/>
            <pc:sldMk cId="2258073390" sldId="262"/>
            <ac:picMk id="3" creationId="{CD30CFCA-4F07-4FCF-9448-DDE86D9F1E84}"/>
          </ac:picMkLst>
        </pc:picChg>
      </pc:sldChg>
      <pc:sldChg chg="addSp modSp mod">
        <pc:chgData name="Eva Begine" userId="0154f831-636f-4124-8b3e-0329c35b1c16" providerId="ADAL" clId="{A45733E1-B3A2-4727-A9DE-C004469CAB8B}" dt="2021-10-25T10:53:22.557" v="659" actId="14826"/>
        <pc:sldMkLst>
          <pc:docMk/>
          <pc:sldMk cId="3534465078" sldId="283"/>
        </pc:sldMkLst>
        <pc:picChg chg="add mod ord">
          <ac:chgData name="Eva Begine" userId="0154f831-636f-4124-8b3e-0329c35b1c16" providerId="ADAL" clId="{A45733E1-B3A2-4727-A9DE-C004469CAB8B}" dt="2021-10-25T10:53:22.557" v="659" actId="14826"/>
          <ac:picMkLst>
            <pc:docMk/>
            <pc:sldMk cId="3534465078" sldId="283"/>
            <ac:picMk id="4" creationId="{7D0527D4-53B1-4DB7-89FB-DB0F199B6BC8}"/>
          </ac:picMkLst>
        </pc:picChg>
      </pc:sldChg>
      <pc:sldChg chg="addSp modSp mod">
        <pc:chgData name="Eva Begine" userId="0154f831-636f-4124-8b3e-0329c35b1c16" providerId="ADAL" clId="{A45733E1-B3A2-4727-A9DE-C004469CAB8B}" dt="2021-10-25T11:27:52.637" v="1251" actId="20577"/>
        <pc:sldMkLst>
          <pc:docMk/>
          <pc:sldMk cId="2327481018" sldId="285"/>
        </pc:sldMkLst>
        <pc:spChg chg="mod">
          <ac:chgData name="Eva Begine" userId="0154f831-636f-4124-8b3e-0329c35b1c16" providerId="ADAL" clId="{A45733E1-B3A2-4727-A9DE-C004469CAB8B}" dt="2021-10-25T11:27:52.637" v="1251" actId="20577"/>
          <ac:spMkLst>
            <pc:docMk/>
            <pc:sldMk cId="2327481018" sldId="285"/>
            <ac:spMk id="2" creationId="{B53425FF-323F-4844-9A68-C74EB92915D1}"/>
          </ac:spMkLst>
        </pc:spChg>
        <pc:picChg chg="add mod ord">
          <ac:chgData name="Eva Begine" userId="0154f831-636f-4124-8b3e-0329c35b1c16" providerId="ADAL" clId="{A45733E1-B3A2-4727-A9DE-C004469CAB8B}" dt="2021-10-25T10:52:58.201" v="658" actId="1076"/>
          <ac:picMkLst>
            <pc:docMk/>
            <pc:sldMk cId="2327481018" sldId="285"/>
            <ac:picMk id="4" creationId="{9919D9AA-0C3D-4CAD-9221-49D65FF7F956}"/>
          </ac:picMkLst>
        </pc:picChg>
      </pc:sldChg>
      <pc:sldChg chg="addSp modSp mod">
        <pc:chgData name="Eva Begine" userId="0154f831-636f-4124-8b3e-0329c35b1c16" providerId="ADAL" clId="{A45733E1-B3A2-4727-A9DE-C004469CAB8B}" dt="2021-10-25T10:54:10.961" v="665" actId="1076"/>
        <pc:sldMkLst>
          <pc:docMk/>
          <pc:sldMk cId="2298745407" sldId="287"/>
        </pc:sldMkLst>
        <pc:spChg chg="mod">
          <ac:chgData name="Eva Begine" userId="0154f831-636f-4124-8b3e-0329c35b1c16" providerId="ADAL" clId="{A45733E1-B3A2-4727-A9DE-C004469CAB8B}" dt="2021-10-25T06:53:49.556" v="74" actId="20577"/>
          <ac:spMkLst>
            <pc:docMk/>
            <pc:sldMk cId="2298745407" sldId="287"/>
            <ac:spMk id="2" creationId="{343600BE-8E4E-4291-8C44-82AE93ECEFF3}"/>
          </ac:spMkLst>
        </pc:spChg>
        <pc:picChg chg="add mod ord">
          <ac:chgData name="Eva Begine" userId="0154f831-636f-4124-8b3e-0329c35b1c16" providerId="ADAL" clId="{A45733E1-B3A2-4727-A9DE-C004469CAB8B}" dt="2021-10-25T10:54:10.961" v="665" actId="1076"/>
          <ac:picMkLst>
            <pc:docMk/>
            <pc:sldMk cId="2298745407" sldId="287"/>
            <ac:picMk id="4" creationId="{7823E951-52D4-4569-8FD4-778CCA2EB1C3}"/>
          </ac:picMkLst>
        </pc:picChg>
      </pc:sldChg>
      <pc:sldChg chg="addSp modSp mod">
        <pc:chgData name="Eva Begine" userId="0154f831-636f-4124-8b3e-0329c35b1c16" providerId="ADAL" clId="{A45733E1-B3A2-4727-A9DE-C004469CAB8B}" dt="2021-10-25T11:28:17.201" v="1252" actId="20577"/>
        <pc:sldMkLst>
          <pc:docMk/>
          <pc:sldMk cId="1240051299" sldId="288"/>
        </pc:sldMkLst>
        <pc:spChg chg="mod">
          <ac:chgData name="Eva Begine" userId="0154f831-636f-4124-8b3e-0329c35b1c16" providerId="ADAL" clId="{A45733E1-B3A2-4727-A9DE-C004469CAB8B}" dt="2021-10-25T11:28:17.201" v="1252" actId="20577"/>
          <ac:spMkLst>
            <pc:docMk/>
            <pc:sldMk cId="1240051299" sldId="288"/>
            <ac:spMk id="2" creationId="{06B89BE0-1227-4D7F-B074-08F57A7C0F8A}"/>
          </ac:spMkLst>
        </pc:spChg>
        <pc:picChg chg="add mod ord">
          <ac:chgData name="Eva Begine" userId="0154f831-636f-4124-8b3e-0329c35b1c16" providerId="ADAL" clId="{A45733E1-B3A2-4727-A9DE-C004469CAB8B}" dt="2021-10-25T10:54:38.313" v="669" actId="14100"/>
          <ac:picMkLst>
            <pc:docMk/>
            <pc:sldMk cId="1240051299" sldId="288"/>
            <ac:picMk id="4" creationId="{099F6D20-5B50-4530-B865-2B9A15C5946D}"/>
          </ac:picMkLst>
        </pc:picChg>
      </pc:sldChg>
      <pc:sldChg chg="addSp modSp mod">
        <pc:chgData name="Eva Begine" userId="0154f831-636f-4124-8b3e-0329c35b1c16" providerId="ADAL" clId="{A45733E1-B3A2-4727-A9DE-C004469CAB8B}" dt="2021-10-25T21:31:28.419" v="1440" actId="13926"/>
        <pc:sldMkLst>
          <pc:docMk/>
          <pc:sldMk cId="83890363" sldId="289"/>
        </pc:sldMkLst>
        <pc:spChg chg="mod">
          <ac:chgData name="Eva Begine" userId="0154f831-636f-4124-8b3e-0329c35b1c16" providerId="ADAL" clId="{A45733E1-B3A2-4727-A9DE-C004469CAB8B}" dt="2021-10-25T21:31:28.419" v="1440" actId="13926"/>
          <ac:spMkLst>
            <pc:docMk/>
            <pc:sldMk cId="83890363" sldId="289"/>
            <ac:spMk id="2" creationId="{0E97BF44-D398-4690-B973-01A1C617D617}"/>
          </ac:spMkLst>
        </pc:spChg>
        <pc:picChg chg="add mod ord">
          <ac:chgData name="Eva Begine" userId="0154f831-636f-4124-8b3e-0329c35b1c16" providerId="ADAL" clId="{A45733E1-B3A2-4727-A9DE-C004469CAB8B}" dt="2021-10-25T10:54:04.176" v="664" actId="14100"/>
          <ac:picMkLst>
            <pc:docMk/>
            <pc:sldMk cId="83890363" sldId="289"/>
            <ac:picMk id="4" creationId="{380A90B7-6222-49B6-BCF0-19D56716BB79}"/>
          </ac:picMkLst>
        </pc:picChg>
      </pc:sldChg>
      <pc:sldChg chg="addSp modSp mod">
        <pc:chgData name="Eva Begine" userId="0154f831-636f-4124-8b3e-0329c35b1c16" providerId="ADAL" clId="{A45733E1-B3A2-4727-A9DE-C004469CAB8B}" dt="2021-10-25T10:55:57.273" v="681" actId="14100"/>
        <pc:sldMkLst>
          <pc:docMk/>
          <pc:sldMk cId="1483718201" sldId="290"/>
        </pc:sldMkLst>
        <pc:spChg chg="mod">
          <ac:chgData name="Eva Begine" userId="0154f831-636f-4124-8b3e-0329c35b1c16" providerId="ADAL" clId="{A45733E1-B3A2-4727-A9DE-C004469CAB8B}" dt="2021-10-25T10:55:28.100" v="678" actId="13926"/>
          <ac:spMkLst>
            <pc:docMk/>
            <pc:sldMk cId="1483718201" sldId="290"/>
            <ac:spMk id="2" creationId="{303550DD-CF3D-4475-BA96-F7161C393F58}"/>
          </ac:spMkLst>
        </pc:spChg>
        <pc:picChg chg="add mod ord">
          <ac:chgData name="Eva Begine" userId="0154f831-636f-4124-8b3e-0329c35b1c16" providerId="ADAL" clId="{A45733E1-B3A2-4727-A9DE-C004469CAB8B}" dt="2021-10-25T10:55:57.273" v="681" actId="14100"/>
          <ac:picMkLst>
            <pc:docMk/>
            <pc:sldMk cId="1483718201" sldId="290"/>
            <ac:picMk id="4" creationId="{08DE6D25-C305-4A33-9DD0-DE3B2C64670E}"/>
          </ac:picMkLst>
        </pc:picChg>
      </pc:sldChg>
      <pc:sldChg chg="addSp delSp modSp mod setBg addCm">
        <pc:chgData name="Eva Begine" userId="0154f831-636f-4124-8b3e-0329c35b1c16" providerId="ADAL" clId="{A45733E1-B3A2-4727-A9DE-C004469CAB8B}" dt="2021-10-25T21:52:02.510" v="1524"/>
        <pc:sldMkLst>
          <pc:docMk/>
          <pc:sldMk cId="1776292260" sldId="291"/>
        </pc:sldMkLst>
        <pc:spChg chg="add del mod">
          <ac:chgData name="Eva Begine" userId="0154f831-636f-4124-8b3e-0329c35b1c16" providerId="ADAL" clId="{A45733E1-B3A2-4727-A9DE-C004469CAB8B}" dt="2021-10-25T10:57:41.792" v="768" actId="26606"/>
          <ac:spMkLst>
            <pc:docMk/>
            <pc:sldMk cId="1776292260" sldId="291"/>
            <ac:spMk id="2" creationId="{836E29D8-D0AC-4EC0-9CD0-638C697564BA}"/>
          </ac:spMkLst>
        </pc:spChg>
        <pc:spChg chg="add mod">
          <ac:chgData name="Eva Begine" userId="0154f831-636f-4124-8b3e-0329c35b1c16" providerId="ADAL" clId="{A45733E1-B3A2-4727-A9DE-C004469CAB8B}" dt="2021-10-25T11:03:25.749" v="1198" actId="122"/>
          <ac:spMkLst>
            <pc:docMk/>
            <pc:sldMk cId="1776292260" sldId="291"/>
            <ac:spMk id="3" creationId="{9BFD0604-65AE-4078-914B-D853A64F9F73}"/>
          </ac:spMkLst>
        </pc:spChg>
        <pc:spChg chg="add del">
          <ac:chgData name="Eva Begine" userId="0154f831-636f-4124-8b3e-0329c35b1c16" providerId="ADAL" clId="{A45733E1-B3A2-4727-A9DE-C004469CAB8B}" dt="2021-10-25T10:57:32.307" v="764" actId="26606"/>
          <ac:spMkLst>
            <pc:docMk/>
            <pc:sldMk cId="1776292260" sldId="291"/>
            <ac:spMk id="8" creationId="{D9A7F3BF-8763-4074-AD77-92790AF314D1}"/>
          </ac:spMkLst>
        </pc:spChg>
        <pc:spChg chg="add del">
          <ac:chgData name="Eva Begine" userId="0154f831-636f-4124-8b3e-0329c35b1c16" providerId="ADAL" clId="{A45733E1-B3A2-4727-A9DE-C004469CAB8B}" dt="2021-10-25T10:57:37.501" v="766" actId="26606"/>
          <ac:spMkLst>
            <pc:docMk/>
            <pc:sldMk cId="1776292260" sldId="291"/>
            <ac:spMk id="14" creationId="{D3F51FEB-38FB-4F6C-9F7B-2F2AFAB65463}"/>
          </ac:spMkLst>
        </pc:spChg>
        <pc:spChg chg="add del">
          <ac:chgData name="Eva Begine" userId="0154f831-636f-4124-8b3e-0329c35b1c16" providerId="ADAL" clId="{A45733E1-B3A2-4727-A9DE-C004469CAB8B}" dt="2021-10-25T10:57:37.501" v="766" actId="26606"/>
          <ac:spMkLst>
            <pc:docMk/>
            <pc:sldMk cId="1776292260" sldId="291"/>
            <ac:spMk id="16" creationId="{1E547BA6-BAE0-43BB-A7CA-60F69CE252F0}"/>
          </ac:spMkLst>
        </pc:spChg>
        <pc:spChg chg="add del">
          <ac:chgData name="Eva Begine" userId="0154f831-636f-4124-8b3e-0329c35b1c16" providerId="ADAL" clId="{A45733E1-B3A2-4727-A9DE-C004469CAB8B}" dt="2021-10-25T10:57:37.501" v="766" actId="26606"/>
          <ac:spMkLst>
            <pc:docMk/>
            <pc:sldMk cId="1776292260" sldId="291"/>
            <ac:spMk id="17" creationId="{2B566528-1B12-4246-9431-5C2D7D081168}"/>
          </ac:spMkLst>
        </pc:spChg>
        <pc:spChg chg="add del">
          <ac:chgData name="Eva Begine" userId="0154f831-636f-4124-8b3e-0329c35b1c16" providerId="ADAL" clId="{A45733E1-B3A2-4727-A9DE-C004469CAB8B}" dt="2021-10-25T10:57:37.501" v="766" actId="26606"/>
          <ac:spMkLst>
            <pc:docMk/>
            <pc:sldMk cId="1776292260" sldId="291"/>
            <ac:spMk id="18" creationId="{2E80C965-DB6D-4F81-9E9E-B027384D0BD6}"/>
          </ac:spMkLst>
        </pc:spChg>
        <pc:spChg chg="add del">
          <ac:chgData name="Eva Begine" userId="0154f831-636f-4124-8b3e-0329c35b1c16" providerId="ADAL" clId="{A45733E1-B3A2-4727-A9DE-C004469CAB8B}" dt="2021-10-25T10:57:37.501" v="766" actId="26606"/>
          <ac:spMkLst>
            <pc:docMk/>
            <pc:sldMk cId="1776292260" sldId="291"/>
            <ac:spMk id="19" creationId="{A580F890-B085-4E95-96AA-55AEBEC5CE6E}"/>
          </ac:spMkLst>
        </pc:spChg>
        <pc:grpChg chg="add del">
          <ac:chgData name="Eva Begine" userId="0154f831-636f-4124-8b3e-0329c35b1c16" providerId="ADAL" clId="{A45733E1-B3A2-4727-A9DE-C004469CAB8B}" dt="2021-10-25T10:57:32.307" v="764" actId="26606"/>
          <ac:grpSpMkLst>
            <pc:docMk/>
            <pc:sldMk cId="1776292260" sldId="291"/>
            <ac:grpSpMk id="10" creationId="{7A9648D6-B41B-42D0-A817-AE2607B0B5B8}"/>
          </ac:grpSpMkLst>
        </pc:grpChg>
        <pc:graphicFrameChg chg="add del">
          <ac:chgData name="Eva Begine" userId="0154f831-636f-4124-8b3e-0329c35b1c16" providerId="ADAL" clId="{A45733E1-B3A2-4727-A9DE-C004469CAB8B}" dt="2021-10-25T10:57:32.307" v="764" actId="26606"/>
          <ac:graphicFrameMkLst>
            <pc:docMk/>
            <pc:sldMk cId="1776292260" sldId="291"/>
            <ac:graphicFrameMk id="4" creationId="{E80DF19D-FBC9-4530-8D77-6B96C064CF97}"/>
          </ac:graphicFrameMkLst>
        </pc:graphicFrameChg>
        <pc:graphicFrameChg chg="add mod">
          <ac:chgData name="Eva Begine" userId="0154f831-636f-4124-8b3e-0329c35b1c16" providerId="ADAL" clId="{A45733E1-B3A2-4727-A9DE-C004469CAB8B}" dt="2021-10-25T21:52:02.510" v="1524"/>
          <ac:graphicFrameMkLst>
            <pc:docMk/>
            <pc:sldMk cId="1776292260" sldId="291"/>
            <ac:graphicFrameMk id="6" creationId="{7BFF1708-6BB6-4D32-B694-62AE232083F9}"/>
          </ac:graphicFrameMkLst>
        </pc:graphicFrameChg>
        <pc:graphicFrameChg chg="add del">
          <ac:chgData name="Eva Begine" userId="0154f831-636f-4124-8b3e-0329c35b1c16" providerId="ADAL" clId="{A45733E1-B3A2-4727-A9DE-C004469CAB8B}" dt="2021-10-25T10:57:37.501" v="766" actId="26606"/>
          <ac:graphicFrameMkLst>
            <pc:docMk/>
            <pc:sldMk cId="1776292260" sldId="291"/>
            <ac:graphicFrameMk id="20" creationId="{AEDA65B7-42A3-49F1-BA89-3C89DAE632D3}"/>
          </ac:graphicFrameMkLst>
        </pc:graphicFrameChg>
        <pc:picChg chg="add">
          <ac:chgData name="Eva Begine" userId="0154f831-636f-4124-8b3e-0329c35b1c16" providerId="ADAL" clId="{A45733E1-B3A2-4727-A9DE-C004469CAB8B}" dt="2021-10-25T10:57:41.792" v="768" actId="26606"/>
          <ac:picMkLst>
            <pc:docMk/>
            <pc:sldMk cId="1776292260" sldId="291"/>
            <ac:picMk id="5" creationId="{2F79D560-6563-4B8B-B936-07E144A090F8}"/>
          </ac:picMkLst>
        </pc:picChg>
        <pc:picChg chg="add mod">
          <ac:chgData name="Eva Begine" userId="0154f831-636f-4124-8b3e-0329c35b1c16" providerId="ADAL" clId="{A45733E1-B3A2-4727-A9DE-C004469CAB8B}" dt="2021-10-25T10:58:59.642" v="778" actId="1076"/>
          <ac:picMkLst>
            <pc:docMk/>
            <pc:sldMk cId="1776292260" sldId="291"/>
            <ac:picMk id="21" creationId="{C6222A1F-27F1-45DE-8FF1-E17C52D51AB8}"/>
          </ac:picMkLst>
        </pc:picChg>
        <pc:cxnChg chg="add">
          <ac:chgData name="Eva Begine" userId="0154f831-636f-4124-8b3e-0329c35b1c16" providerId="ADAL" clId="{A45733E1-B3A2-4727-A9DE-C004469CAB8B}" dt="2021-10-25T10:57:41.792" v="768" actId="26606"/>
          <ac:cxnSpMkLst>
            <pc:docMk/>
            <pc:sldMk cId="1776292260" sldId="291"/>
            <ac:cxnSpMk id="9" creationId="{A7F400EE-A8A5-48AF-B4D6-291B52C6F0B0}"/>
          </ac:cxnSpMkLst>
        </pc:cxnChg>
        <pc:cxnChg chg="add del">
          <ac:chgData name="Eva Begine" userId="0154f831-636f-4124-8b3e-0329c35b1c16" providerId="ADAL" clId="{A45733E1-B3A2-4727-A9DE-C004469CAB8B}" dt="2021-10-25T10:57:32.307" v="764" actId="26606"/>
          <ac:cxnSpMkLst>
            <pc:docMk/>
            <pc:sldMk cId="1776292260" sldId="291"/>
            <ac:cxnSpMk id="15" creationId="{C49DA8F6-BCC1-4447-B54C-57856834B94B}"/>
          </ac:cxnSpMkLst>
        </pc:cxnChg>
      </pc:sldChg>
      <pc:sldChg chg="addSp delSp modSp new mod ord setBg setClrOvrMap">
        <pc:chgData name="Eva Begine" userId="0154f831-636f-4124-8b3e-0329c35b1c16" providerId="ADAL" clId="{A45733E1-B3A2-4727-A9DE-C004469CAB8B}" dt="2021-10-25T20:20:01.488" v="1390" actId="14100"/>
        <pc:sldMkLst>
          <pc:docMk/>
          <pc:sldMk cId="1493164657" sldId="292"/>
        </pc:sldMkLst>
        <pc:spChg chg="add del">
          <ac:chgData name="Eva Begine" userId="0154f831-636f-4124-8b3e-0329c35b1c16" providerId="ADAL" clId="{A45733E1-B3A2-4727-A9DE-C004469CAB8B}" dt="2021-10-25T20:17:32.483" v="1372" actId="26606"/>
          <ac:spMkLst>
            <pc:docMk/>
            <pc:sldMk cId="1493164657" sldId="292"/>
            <ac:spMk id="73" creationId="{32BC26D8-82FB-445E-AA49-62A77D7C1EE0}"/>
          </ac:spMkLst>
        </pc:spChg>
        <pc:spChg chg="add del">
          <ac:chgData name="Eva Begine" userId="0154f831-636f-4124-8b3e-0329c35b1c16" providerId="ADAL" clId="{A45733E1-B3A2-4727-A9DE-C004469CAB8B}" dt="2021-10-25T20:17:32.483" v="1372" actId="26606"/>
          <ac:spMkLst>
            <pc:docMk/>
            <pc:sldMk cId="1493164657" sldId="292"/>
            <ac:spMk id="75" creationId="{CB44330D-EA18-4254-AA95-EB49948539B8}"/>
          </ac:spMkLst>
        </pc:spChg>
        <pc:spChg chg="add del">
          <ac:chgData name="Eva Begine" userId="0154f831-636f-4124-8b3e-0329c35b1c16" providerId="ADAL" clId="{A45733E1-B3A2-4727-A9DE-C004469CAB8B}" dt="2021-10-25T20:18:40.361" v="1379" actId="26606"/>
          <ac:spMkLst>
            <pc:docMk/>
            <pc:sldMk cId="1493164657" sldId="292"/>
            <ac:spMk id="1030" creationId="{A2509F26-B5DC-4BA7-B476-4CB044237A2E}"/>
          </ac:spMkLst>
        </pc:spChg>
        <pc:spChg chg="add del">
          <ac:chgData name="Eva Begine" userId="0154f831-636f-4124-8b3e-0329c35b1c16" providerId="ADAL" clId="{A45733E1-B3A2-4727-A9DE-C004469CAB8B}" dt="2021-10-25T20:18:40.361" v="1379" actId="26606"/>
          <ac:spMkLst>
            <pc:docMk/>
            <pc:sldMk cId="1493164657" sldId="292"/>
            <ac:spMk id="1031" creationId="{DB103EB1-B135-4526-B883-33228FC27FF1}"/>
          </ac:spMkLst>
        </pc:spChg>
        <pc:spChg chg="add">
          <ac:chgData name="Eva Begine" userId="0154f831-636f-4124-8b3e-0329c35b1c16" providerId="ADAL" clId="{A45733E1-B3A2-4727-A9DE-C004469CAB8B}" dt="2021-10-25T20:18:45.324" v="1381" actId="26606"/>
          <ac:spMkLst>
            <pc:docMk/>
            <pc:sldMk cId="1493164657" sldId="292"/>
            <ac:spMk id="1032" creationId="{42A4FC2C-047E-45A5-965D-8E1E3BF09BC6}"/>
          </ac:spMkLst>
        </pc:spChg>
        <pc:picChg chg="add mod">
          <ac:chgData name="Eva Begine" userId="0154f831-636f-4124-8b3e-0329c35b1c16" providerId="ADAL" clId="{A45733E1-B3A2-4727-A9DE-C004469CAB8B}" dt="2021-10-25T20:20:01.488" v="1390" actId="14100"/>
          <ac:picMkLst>
            <pc:docMk/>
            <pc:sldMk cId="1493164657" sldId="292"/>
            <ac:picMk id="2" creationId="{AFF9D328-0AD1-4CD6-8174-7C1BCB75CD93}"/>
          </ac:picMkLst>
        </pc:picChg>
        <pc:picChg chg="add del mod">
          <ac:chgData name="Eva Begine" userId="0154f831-636f-4124-8b3e-0329c35b1c16" providerId="ADAL" clId="{A45733E1-B3A2-4727-A9DE-C004469CAB8B}" dt="2021-10-25T20:16:34.657" v="1363" actId="21"/>
          <ac:picMkLst>
            <pc:docMk/>
            <pc:sldMk cId="1493164657" sldId="292"/>
            <ac:picMk id="3" creationId="{D3DB6E91-F22C-4D83-973F-E79E860A29B9}"/>
          </ac:picMkLst>
        </pc:picChg>
        <pc:picChg chg="add del mod">
          <ac:chgData name="Eva Begine" userId="0154f831-636f-4124-8b3e-0329c35b1c16" providerId="ADAL" clId="{A45733E1-B3A2-4727-A9DE-C004469CAB8B}" dt="2021-10-25T20:16:27.035" v="1361" actId="21"/>
          <ac:picMkLst>
            <pc:docMk/>
            <pc:sldMk cId="1493164657" sldId="292"/>
            <ac:picMk id="1026" creationId="{2BFAFE90-0EDA-497E-A1F3-B29C14EB9C5C}"/>
          </ac:picMkLst>
        </pc:picChg>
        <pc:picChg chg="add del mod">
          <ac:chgData name="Eva Begine" userId="0154f831-636f-4124-8b3e-0329c35b1c16" providerId="ADAL" clId="{A45733E1-B3A2-4727-A9DE-C004469CAB8B}" dt="2021-10-25T20:19:20.632" v="1384" actId="478"/>
          <ac:picMkLst>
            <pc:docMk/>
            <pc:sldMk cId="1493164657" sldId="292"/>
            <ac:picMk id="1028" creationId="{72BE8461-9B94-434E-B18F-165DAEA1AE1B}"/>
          </ac:picMkLst>
        </pc:picChg>
      </pc:sldChg>
      <pc:sldChg chg="new del">
        <pc:chgData name="Eva Begine" userId="0154f831-636f-4124-8b3e-0329c35b1c16" providerId="ADAL" clId="{A45733E1-B3A2-4727-A9DE-C004469CAB8B}" dt="2021-10-22T14:43:23.715" v="4" actId="2696"/>
        <pc:sldMkLst>
          <pc:docMk/>
          <pc:sldMk cId="1783687515" sldId="292"/>
        </pc:sldMkLst>
      </pc:sldChg>
      <pc:sldChg chg="add del">
        <pc:chgData name="Eva Begine" userId="0154f831-636f-4124-8b3e-0329c35b1c16" providerId="ADAL" clId="{A45733E1-B3A2-4727-A9DE-C004469CAB8B}" dt="2021-10-22T14:43:19.822" v="3" actId="2890"/>
        <pc:sldMkLst>
          <pc:docMk/>
          <pc:sldMk cId="153720989" sldId="29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5T13:02:30.598" idx="2">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32F19-F416-4CE0-823E-AFDCAFA1B287}" type="doc">
      <dgm:prSet loTypeId="urn:microsoft.com/office/officeart/2009/3/layout/HorizontalOrganizationChart" loCatId="hierarchy" qsTypeId="urn:microsoft.com/office/officeart/2005/8/quickstyle/simple5" qsCatId="simple" csTypeId="urn:microsoft.com/office/officeart/2005/8/colors/colorful2" csCatId="colorful" phldr="1"/>
      <dgm:spPr/>
      <dgm:t>
        <a:bodyPr/>
        <a:lstStyle/>
        <a:p>
          <a:endParaRPr lang="en-US"/>
        </a:p>
      </dgm:t>
    </dgm:pt>
    <dgm:pt modelId="{63814098-9749-489E-8883-41F5AAB9CCBD}">
      <dgm:prSet/>
      <dgm:spPr>
        <a:solidFill>
          <a:schemeClr val="accent4"/>
        </a:solidFill>
      </dgm:spPr>
      <dgm:t>
        <a:bodyPr/>
        <a:lstStyle/>
        <a:p>
          <a:r>
            <a:rPr lang="nl-BE" dirty="0"/>
            <a:t>Als klasbak kom je in de klas, bij de leerkracht!</a:t>
          </a:r>
          <a:endParaRPr lang="en-US" dirty="0"/>
        </a:p>
      </dgm:t>
    </dgm:pt>
    <dgm:pt modelId="{389CE8B8-A330-4515-BFE3-7270BC580618}" type="parTrans" cxnId="{EA30F88D-1B2E-4EDE-8DE3-1192D35B3BF6}">
      <dgm:prSet/>
      <dgm:spPr/>
      <dgm:t>
        <a:bodyPr/>
        <a:lstStyle/>
        <a:p>
          <a:endParaRPr lang="en-US"/>
        </a:p>
      </dgm:t>
    </dgm:pt>
    <dgm:pt modelId="{93139B90-C728-47B9-A42D-5EF0B512533A}" type="sibTrans" cxnId="{EA30F88D-1B2E-4EDE-8DE3-1192D35B3BF6}">
      <dgm:prSet/>
      <dgm:spPr/>
      <dgm:t>
        <a:bodyPr/>
        <a:lstStyle/>
        <a:p>
          <a:endParaRPr lang="en-US"/>
        </a:p>
      </dgm:t>
    </dgm:pt>
    <dgm:pt modelId="{19206408-DFC2-494B-8698-661FF4F63E10}">
      <dgm:prSet custT="1"/>
      <dgm:spPr>
        <a:solidFill>
          <a:schemeClr val="accent6"/>
        </a:solidFill>
      </dgm:spPr>
      <dgm:t>
        <a:bodyPr/>
        <a:lstStyle/>
        <a:p>
          <a:r>
            <a:rPr lang="nl-BE" sz="1800" dirty="0"/>
            <a:t>Kans om onderwijzers te engageren voor andere projecten. Je leert bovendien de generatie van morgen kennen.</a:t>
          </a:r>
          <a:endParaRPr lang="en-US" sz="1800" dirty="0"/>
        </a:p>
      </dgm:t>
    </dgm:pt>
    <dgm:pt modelId="{153D3E3E-2B7E-45E4-BB93-1F856A7B043D}" type="parTrans" cxnId="{83A891F0-0FE2-4C2C-ADE8-017F8D1999B4}">
      <dgm:prSet/>
      <dgm:spPr/>
      <dgm:t>
        <a:bodyPr/>
        <a:lstStyle/>
        <a:p>
          <a:endParaRPr lang="en-US"/>
        </a:p>
      </dgm:t>
    </dgm:pt>
    <dgm:pt modelId="{DCBC389D-A38A-44D4-9810-FF7311903961}" type="sibTrans" cxnId="{83A891F0-0FE2-4C2C-ADE8-017F8D1999B4}">
      <dgm:prSet/>
      <dgm:spPr/>
      <dgm:t>
        <a:bodyPr/>
        <a:lstStyle/>
        <a:p>
          <a:endParaRPr lang="en-US"/>
        </a:p>
      </dgm:t>
    </dgm:pt>
    <dgm:pt modelId="{E88D7BDD-BFDD-490E-BA16-1D7716AD31FA}">
      <dgm:prSet/>
      <dgm:spPr>
        <a:solidFill>
          <a:schemeClr val="accent4"/>
        </a:solidFill>
      </dgm:spPr>
      <dgm:t>
        <a:bodyPr/>
        <a:lstStyle/>
        <a:p>
          <a:r>
            <a:rPr lang="nl-BE" dirty="0"/>
            <a:t>Educatief pakket vormgeven met expertise van beide?</a:t>
          </a:r>
          <a:endParaRPr lang="en-US" dirty="0"/>
        </a:p>
      </dgm:t>
    </dgm:pt>
    <dgm:pt modelId="{F47F2255-9409-42CA-B1A9-1B7A0ACF3446}" type="parTrans" cxnId="{E4094A1E-CE0F-4D68-871B-C51F41BB9E85}">
      <dgm:prSet/>
      <dgm:spPr/>
      <dgm:t>
        <a:bodyPr/>
        <a:lstStyle/>
        <a:p>
          <a:endParaRPr lang="en-US"/>
        </a:p>
      </dgm:t>
    </dgm:pt>
    <dgm:pt modelId="{E1EA9F35-644E-42AB-B21B-0B72902C8FE5}" type="sibTrans" cxnId="{E4094A1E-CE0F-4D68-871B-C51F41BB9E85}">
      <dgm:prSet/>
      <dgm:spPr/>
      <dgm:t>
        <a:bodyPr/>
        <a:lstStyle/>
        <a:p>
          <a:endParaRPr lang="en-US"/>
        </a:p>
      </dgm:t>
    </dgm:pt>
    <dgm:pt modelId="{E3F2B3C3-7402-4A92-9B68-A126900807A8}">
      <dgm:prSet custT="1"/>
      <dgm:spPr>
        <a:solidFill>
          <a:schemeClr val="accent6"/>
        </a:solidFill>
      </dgm:spPr>
      <dgm:t>
        <a:bodyPr/>
        <a:lstStyle/>
        <a:p>
          <a:r>
            <a:rPr lang="nl-BE" sz="1800" dirty="0"/>
            <a:t>Kans om vertrouwensrelatie met onderwijzers te versterken: </a:t>
          </a:r>
          <a:r>
            <a:rPr lang="nl-BE" sz="1800" dirty="0" err="1"/>
            <a:t>teachers</a:t>
          </a:r>
          <a:r>
            <a:rPr lang="nl-BE" sz="1800" dirty="0"/>
            <a:t> in </a:t>
          </a:r>
          <a:r>
            <a:rPr lang="nl-BE" sz="1800" dirty="0" err="1"/>
            <a:t>residence</a:t>
          </a:r>
          <a:endParaRPr lang="en-US" sz="1800" dirty="0"/>
        </a:p>
      </dgm:t>
    </dgm:pt>
    <dgm:pt modelId="{36D524E6-1CEF-44B2-9113-72913DAE3FE7}" type="parTrans" cxnId="{0ED4E25F-0199-4CB5-BEF1-CA059543AC8D}">
      <dgm:prSet/>
      <dgm:spPr/>
      <dgm:t>
        <a:bodyPr/>
        <a:lstStyle/>
        <a:p>
          <a:endParaRPr lang="nl-BE"/>
        </a:p>
      </dgm:t>
    </dgm:pt>
    <dgm:pt modelId="{0910907A-286C-4CEC-B1C2-397F65E63154}" type="sibTrans" cxnId="{0ED4E25F-0199-4CB5-BEF1-CA059543AC8D}">
      <dgm:prSet/>
      <dgm:spPr/>
      <dgm:t>
        <a:bodyPr/>
        <a:lstStyle/>
        <a:p>
          <a:endParaRPr lang="nl-BE"/>
        </a:p>
      </dgm:t>
    </dgm:pt>
    <dgm:pt modelId="{72279D1C-B178-407D-964F-86E4E8EDAB64}" type="pres">
      <dgm:prSet presAssocID="{8B432F19-F416-4CE0-823E-AFDCAFA1B287}" presName="hierChild1" presStyleCnt="0">
        <dgm:presLayoutVars>
          <dgm:orgChart val="1"/>
          <dgm:chPref val="1"/>
          <dgm:dir/>
          <dgm:animOne val="branch"/>
          <dgm:animLvl val="lvl"/>
          <dgm:resizeHandles/>
        </dgm:presLayoutVars>
      </dgm:prSet>
      <dgm:spPr/>
    </dgm:pt>
    <dgm:pt modelId="{A4E05949-F6FB-4535-8AE5-782AD116EADA}" type="pres">
      <dgm:prSet presAssocID="{63814098-9749-489E-8883-41F5AAB9CCBD}" presName="hierRoot1" presStyleCnt="0">
        <dgm:presLayoutVars>
          <dgm:hierBranch val="init"/>
        </dgm:presLayoutVars>
      </dgm:prSet>
      <dgm:spPr/>
    </dgm:pt>
    <dgm:pt modelId="{BB5D21FC-0C95-4B5A-9D55-6F1440AB5B85}" type="pres">
      <dgm:prSet presAssocID="{63814098-9749-489E-8883-41F5AAB9CCBD}" presName="rootComposite1" presStyleCnt="0"/>
      <dgm:spPr/>
    </dgm:pt>
    <dgm:pt modelId="{8C18F377-70B8-46B6-B1A8-6B3E27ED5284}" type="pres">
      <dgm:prSet presAssocID="{63814098-9749-489E-8883-41F5AAB9CCBD}" presName="rootText1" presStyleLbl="node0" presStyleIdx="0" presStyleCnt="2">
        <dgm:presLayoutVars>
          <dgm:chPref val="3"/>
        </dgm:presLayoutVars>
      </dgm:prSet>
      <dgm:spPr/>
    </dgm:pt>
    <dgm:pt modelId="{BE3936A4-CE24-4AD5-9D97-686DC31A0DE9}" type="pres">
      <dgm:prSet presAssocID="{63814098-9749-489E-8883-41F5AAB9CCBD}" presName="rootConnector1" presStyleLbl="node1" presStyleIdx="0" presStyleCnt="0"/>
      <dgm:spPr/>
    </dgm:pt>
    <dgm:pt modelId="{66B09EF5-DC33-4052-BAC4-5AB04B130275}" type="pres">
      <dgm:prSet presAssocID="{63814098-9749-489E-8883-41F5AAB9CCBD}" presName="hierChild2" presStyleCnt="0"/>
      <dgm:spPr/>
    </dgm:pt>
    <dgm:pt modelId="{8A386DF4-8590-4EF2-9FC9-4F6C23315D7B}" type="pres">
      <dgm:prSet presAssocID="{153D3E3E-2B7E-45E4-BB93-1F856A7B043D}" presName="Name64" presStyleLbl="parChTrans1D2" presStyleIdx="0" presStyleCnt="2"/>
      <dgm:spPr/>
    </dgm:pt>
    <dgm:pt modelId="{E0CDB2A5-CA36-4896-88A4-618BBA5887BF}" type="pres">
      <dgm:prSet presAssocID="{19206408-DFC2-494B-8698-661FF4F63E10}" presName="hierRoot2" presStyleCnt="0">
        <dgm:presLayoutVars>
          <dgm:hierBranch val="init"/>
        </dgm:presLayoutVars>
      </dgm:prSet>
      <dgm:spPr/>
    </dgm:pt>
    <dgm:pt modelId="{B411F03A-214A-4C89-AE14-4D4ED942214E}" type="pres">
      <dgm:prSet presAssocID="{19206408-DFC2-494B-8698-661FF4F63E10}" presName="rootComposite" presStyleCnt="0"/>
      <dgm:spPr/>
    </dgm:pt>
    <dgm:pt modelId="{ED20828A-2312-4E50-A03D-07345651805F}" type="pres">
      <dgm:prSet presAssocID="{19206408-DFC2-494B-8698-661FF4F63E10}" presName="rootText" presStyleLbl="node2" presStyleIdx="0" presStyleCnt="2" custScaleX="101563" custScaleY="146138">
        <dgm:presLayoutVars>
          <dgm:chPref val="3"/>
        </dgm:presLayoutVars>
      </dgm:prSet>
      <dgm:spPr/>
    </dgm:pt>
    <dgm:pt modelId="{95E0D492-D19A-4006-8D0C-196FBF105D91}" type="pres">
      <dgm:prSet presAssocID="{19206408-DFC2-494B-8698-661FF4F63E10}" presName="rootConnector" presStyleLbl="node2" presStyleIdx="0" presStyleCnt="2"/>
      <dgm:spPr/>
    </dgm:pt>
    <dgm:pt modelId="{79480E03-89F6-4A84-AC47-E1F06EEC0121}" type="pres">
      <dgm:prSet presAssocID="{19206408-DFC2-494B-8698-661FF4F63E10}" presName="hierChild4" presStyleCnt="0"/>
      <dgm:spPr/>
    </dgm:pt>
    <dgm:pt modelId="{FB866CE3-089B-4526-B0E7-6B760ED07649}" type="pres">
      <dgm:prSet presAssocID="{19206408-DFC2-494B-8698-661FF4F63E10}" presName="hierChild5" presStyleCnt="0"/>
      <dgm:spPr/>
    </dgm:pt>
    <dgm:pt modelId="{3A27FB77-3451-481F-BD71-859D972E337F}" type="pres">
      <dgm:prSet presAssocID="{63814098-9749-489E-8883-41F5AAB9CCBD}" presName="hierChild3" presStyleCnt="0"/>
      <dgm:spPr/>
    </dgm:pt>
    <dgm:pt modelId="{CABD536E-E0B4-494B-9AF5-732392E79AA7}" type="pres">
      <dgm:prSet presAssocID="{E88D7BDD-BFDD-490E-BA16-1D7716AD31FA}" presName="hierRoot1" presStyleCnt="0">
        <dgm:presLayoutVars>
          <dgm:hierBranch val="init"/>
        </dgm:presLayoutVars>
      </dgm:prSet>
      <dgm:spPr/>
    </dgm:pt>
    <dgm:pt modelId="{3FB72007-2145-4098-BC60-FC8FE19842AB}" type="pres">
      <dgm:prSet presAssocID="{E88D7BDD-BFDD-490E-BA16-1D7716AD31FA}" presName="rootComposite1" presStyleCnt="0"/>
      <dgm:spPr/>
    </dgm:pt>
    <dgm:pt modelId="{00591857-137B-4ED9-A122-368228961F99}" type="pres">
      <dgm:prSet presAssocID="{E88D7BDD-BFDD-490E-BA16-1D7716AD31FA}" presName="rootText1" presStyleLbl="node0" presStyleIdx="1" presStyleCnt="2">
        <dgm:presLayoutVars>
          <dgm:chPref val="3"/>
        </dgm:presLayoutVars>
      </dgm:prSet>
      <dgm:spPr/>
    </dgm:pt>
    <dgm:pt modelId="{4F248ED5-15F9-4A65-9B40-3F369EB3A98E}" type="pres">
      <dgm:prSet presAssocID="{E88D7BDD-BFDD-490E-BA16-1D7716AD31FA}" presName="rootConnector1" presStyleLbl="node1" presStyleIdx="0" presStyleCnt="0"/>
      <dgm:spPr/>
    </dgm:pt>
    <dgm:pt modelId="{833CD954-F379-4C84-B9DD-B9EE7E90078C}" type="pres">
      <dgm:prSet presAssocID="{E88D7BDD-BFDD-490E-BA16-1D7716AD31FA}" presName="hierChild2" presStyleCnt="0"/>
      <dgm:spPr/>
    </dgm:pt>
    <dgm:pt modelId="{2CEDA78A-FE8C-4AF9-9436-BEAA4AAEB8EE}" type="pres">
      <dgm:prSet presAssocID="{36D524E6-1CEF-44B2-9113-72913DAE3FE7}" presName="Name64" presStyleLbl="parChTrans1D2" presStyleIdx="1" presStyleCnt="2"/>
      <dgm:spPr/>
    </dgm:pt>
    <dgm:pt modelId="{7D16C93C-E2C8-4B57-B60D-30DF56EB57D9}" type="pres">
      <dgm:prSet presAssocID="{E3F2B3C3-7402-4A92-9B68-A126900807A8}" presName="hierRoot2" presStyleCnt="0">
        <dgm:presLayoutVars>
          <dgm:hierBranch val="init"/>
        </dgm:presLayoutVars>
      </dgm:prSet>
      <dgm:spPr/>
    </dgm:pt>
    <dgm:pt modelId="{F4412928-1F8E-456F-871E-A22CAFD7E633}" type="pres">
      <dgm:prSet presAssocID="{E3F2B3C3-7402-4A92-9B68-A126900807A8}" presName="rootComposite" presStyleCnt="0"/>
      <dgm:spPr/>
    </dgm:pt>
    <dgm:pt modelId="{EF402572-DEEC-4C7F-BFE3-9D1BA85948FA}" type="pres">
      <dgm:prSet presAssocID="{E3F2B3C3-7402-4A92-9B68-A126900807A8}" presName="rootText" presStyleLbl="node2" presStyleIdx="1" presStyleCnt="2">
        <dgm:presLayoutVars>
          <dgm:chPref val="3"/>
        </dgm:presLayoutVars>
      </dgm:prSet>
      <dgm:spPr/>
    </dgm:pt>
    <dgm:pt modelId="{5AE937BD-A70E-4669-8DA1-5BDB34473233}" type="pres">
      <dgm:prSet presAssocID="{E3F2B3C3-7402-4A92-9B68-A126900807A8}" presName="rootConnector" presStyleLbl="node2" presStyleIdx="1" presStyleCnt="2"/>
      <dgm:spPr/>
    </dgm:pt>
    <dgm:pt modelId="{CA361ABB-B78D-4A01-A13F-8E077BE6F902}" type="pres">
      <dgm:prSet presAssocID="{E3F2B3C3-7402-4A92-9B68-A126900807A8}" presName="hierChild4" presStyleCnt="0"/>
      <dgm:spPr/>
    </dgm:pt>
    <dgm:pt modelId="{8C5E1777-0961-42C2-8C07-2A5F30045A84}" type="pres">
      <dgm:prSet presAssocID="{E3F2B3C3-7402-4A92-9B68-A126900807A8}" presName="hierChild5" presStyleCnt="0"/>
      <dgm:spPr/>
    </dgm:pt>
    <dgm:pt modelId="{529AFD65-5787-49E7-9C41-79DD77D57013}" type="pres">
      <dgm:prSet presAssocID="{E88D7BDD-BFDD-490E-BA16-1D7716AD31FA}" presName="hierChild3" presStyleCnt="0"/>
      <dgm:spPr/>
    </dgm:pt>
  </dgm:ptLst>
  <dgm:cxnLst>
    <dgm:cxn modelId="{9BE69A1A-8420-438B-B734-3BBF63FCF6D2}" type="presOf" srcId="{E88D7BDD-BFDD-490E-BA16-1D7716AD31FA}" destId="{4F248ED5-15F9-4A65-9B40-3F369EB3A98E}" srcOrd="1" destOrd="0" presId="urn:microsoft.com/office/officeart/2009/3/layout/HorizontalOrganizationChart"/>
    <dgm:cxn modelId="{E4094A1E-CE0F-4D68-871B-C51F41BB9E85}" srcId="{8B432F19-F416-4CE0-823E-AFDCAFA1B287}" destId="{E88D7BDD-BFDD-490E-BA16-1D7716AD31FA}" srcOrd="1" destOrd="0" parTransId="{F47F2255-9409-42CA-B1A9-1B7A0ACF3446}" sibTransId="{E1EA9F35-644E-42AB-B21B-0B72902C8FE5}"/>
    <dgm:cxn modelId="{ACDB265C-B947-4B96-947A-54C5DBC31890}" type="presOf" srcId="{8B432F19-F416-4CE0-823E-AFDCAFA1B287}" destId="{72279D1C-B178-407D-964F-86E4E8EDAB64}" srcOrd="0" destOrd="0" presId="urn:microsoft.com/office/officeart/2009/3/layout/HorizontalOrganizationChart"/>
    <dgm:cxn modelId="{0ED4E25F-0199-4CB5-BEF1-CA059543AC8D}" srcId="{E88D7BDD-BFDD-490E-BA16-1D7716AD31FA}" destId="{E3F2B3C3-7402-4A92-9B68-A126900807A8}" srcOrd="0" destOrd="0" parTransId="{36D524E6-1CEF-44B2-9113-72913DAE3FE7}" sibTransId="{0910907A-286C-4CEC-B1C2-397F65E63154}"/>
    <dgm:cxn modelId="{7087736D-EA35-4BA2-94C8-6537F70DAB2A}" type="presOf" srcId="{19206408-DFC2-494B-8698-661FF4F63E10}" destId="{95E0D492-D19A-4006-8D0C-196FBF105D91}" srcOrd="1" destOrd="0" presId="urn:microsoft.com/office/officeart/2009/3/layout/HorizontalOrganizationChart"/>
    <dgm:cxn modelId="{95512A50-BBD2-41C4-AEC7-AD99D4E92402}" type="presOf" srcId="{E3F2B3C3-7402-4A92-9B68-A126900807A8}" destId="{5AE937BD-A70E-4669-8DA1-5BDB34473233}" srcOrd="1" destOrd="0" presId="urn:microsoft.com/office/officeart/2009/3/layout/HorizontalOrganizationChart"/>
    <dgm:cxn modelId="{EA30F88D-1B2E-4EDE-8DE3-1192D35B3BF6}" srcId="{8B432F19-F416-4CE0-823E-AFDCAFA1B287}" destId="{63814098-9749-489E-8883-41F5AAB9CCBD}" srcOrd="0" destOrd="0" parTransId="{389CE8B8-A330-4515-BFE3-7270BC580618}" sibTransId="{93139B90-C728-47B9-A42D-5EF0B512533A}"/>
    <dgm:cxn modelId="{F2DFEABF-8EB9-4265-B5AE-067951467D29}" type="presOf" srcId="{36D524E6-1CEF-44B2-9113-72913DAE3FE7}" destId="{2CEDA78A-FE8C-4AF9-9436-BEAA4AAEB8EE}" srcOrd="0" destOrd="0" presId="urn:microsoft.com/office/officeart/2009/3/layout/HorizontalOrganizationChart"/>
    <dgm:cxn modelId="{D1D74DD8-92C0-4E01-A27D-D5D617CC7086}" type="presOf" srcId="{153D3E3E-2B7E-45E4-BB93-1F856A7B043D}" destId="{8A386DF4-8590-4EF2-9FC9-4F6C23315D7B}" srcOrd="0" destOrd="0" presId="urn:microsoft.com/office/officeart/2009/3/layout/HorizontalOrganizationChart"/>
    <dgm:cxn modelId="{4E8F5CD9-6327-482C-A1B5-E1FD33E8050B}" type="presOf" srcId="{63814098-9749-489E-8883-41F5AAB9CCBD}" destId="{8C18F377-70B8-46B6-B1A8-6B3E27ED5284}" srcOrd="0" destOrd="0" presId="urn:microsoft.com/office/officeart/2009/3/layout/HorizontalOrganizationChart"/>
    <dgm:cxn modelId="{7729EDDD-D510-49FD-B850-0070DE3C3F04}" type="presOf" srcId="{63814098-9749-489E-8883-41F5AAB9CCBD}" destId="{BE3936A4-CE24-4AD5-9D97-686DC31A0DE9}" srcOrd="1" destOrd="0" presId="urn:microsoft.com/office/officeart/2009/3/layout/HorizontalOrganizationChart"/>
    <dgm:cxn modelId="{3718AEEF-510E-4649-8D51-5C7FD53A1B08}" type="presOf" srcId="{E3F2B3C3-7402-4A92-9B68-A126900807A8}" destId="{EF402572-DEEC-4C7F-BFE3-9D1BA85948FA}" srcOrd="0" destOrd="0" presId="urn:microsoft.com/office/officeart/2009/3/layout/HorizontalOrganizationChart"/>
    <dgm:cxn modelId="{83A891F0-0FE2-4C2C-ADE8-017F8D1999B4}" srcId="{63814098-9749-489E-8883-41F5AAB9CCBD}" destId="{19206408-DFC2-494B-8698-661FF4F63E10}" srcOrd="0" destOrd="0" parTransId="{153D3E3E-2B7E-45E4-BB93-1F856A7B043D}" sibTransId="{DCBC389D-A38A-44D4-9810-FF7311903961}"/>
    <dgm:cxn modelId="{C2AB15F5-1D51-4C3E-8363-4171ED40E272}" type="presOf" srcId="{E88D7BDD-BFDD-490E-BA16-1D7716AD31FA}" destId="{00591857-137B-4ED9-A122-368228961F99}" srcOrd="0" destOrd="0" presId="urn:microsoft.com/office/officeart/2009/3/layout/HorizontalOrganizationChart"/>
    <dgm:cxn modelId="{610E33FB-7E66-4000-B8A2-A3BF4D4F691E}" type="presOf" srcId="{19206408-DFC2-494B-8698-661FF4F63E10}" destId="{ED20828A-2312-4E50-A03D-07345651805F}" srcOrd="0" destOrd="0" presId="urn:microsoft.com/office/officeart/2009/3/layout/HorizontalOrganizationChart"/>
    <dgm:cxn modelId="{12426D86-C5B1-42B3-8845-B5C1639F0BEE}" type="presParOf" srcId="{72279D1C-B178-407D-964F-86E4E8EDAB64}" destId="{A4E05949-F6FB-4535-8AE5-782AD116EADA}" srcOrd="0" destOrd="0" presId="urn:microsoft.com/office/officeart/2009/3/layout/HorizontalOrganizationChart"/>
    <dgm:cxn modelId="{9EE411FA-EC3C-430E-BDC3-9D159B4ECD15}" type="presParOf" srcId="{A4E05949-F6FB-4535-8AE5-782AD116EADA}" destId="{BB5D21FC-0C95-4B5A-9D55-6F1440AB5B85}" srcOrd="0" destOrd="0" presId="urn:microsoft.com/office/officeart/2009/3/layout/HorizontalOrganizationChart"/>
    <dgm:cxn modelId="{53F99C16-BF87-4DC9-A691-AAB643B16929}" type="presParOf" srcId="{BB5D21FC-0C95-4B5A-9D55-6F1440AB5B85}" destId="{8C18F377-70B8-46B6-B1A8-6B3E27ED5284}" srcOrd="0" destOrd="0" presId="urn:microsoft.com/office/officeart/2009/3/layout/HorizontalOrganizationChart"/>
    <dgm:cxn modelId="{43812214-2158-46B8-8E5E-F34A4685132F}" type="presParOf" srcId="{BB5D21FC-0C95-4B5A-9D55-6F1440AB5B85}" destId="{BE3936A4-CE24-4AD5-9D97-686DC31A0DE9}" srcOrd="1" destOrd="0" presId="urn:microsoft.com/office/officeart/2009/3/layout/HorizontalOrganizationChart"/>
    <dgm:cxn modelId="{A4654644-7B5F-4220-955C-0E8CC4B96146}" type="presParOf" srcId="{A4E05949-F6FB-4535-8AE5-782AD116EADA}" destId="{66B09EF5-DC33-4052-BAC4-5AB04B130275}" srcOrd="1" destOrd="0" presId="urn:microsoft.com/office/officeart/2009/3/layout/HorizontalOrganizationChart"/>
    <dgm:cxn modelId="{881157A2-CDFB-4073-9373-C0360D7493D0}" type="presParOf" srcId="{66B09EF5-DC33-4052-BAC4-5AB04B130275}" destId="{8A386DF4-8590-4EF2-9FC9-4F6C23315D7B}" srcOrd="0" destOrd="0" presId="urn:microsoft.com/office/officeart/2009/3/layout/HorizontalOrganizationChart"/>
    <dgm:cxn modelId="{F9FE027E-4BC5-4C03-96AF-6CD287ACB5FC}" type="presParOf" srcId="{66B09EF5-DC33-4052-BAC4-5AB04B130275}" destId="{E0CDB2A5-CA36-4896-88A4-618BBA5887BF}" srcOrd="1" destOrd="0" presId="urn:microsoft.com/office/officeart/2009/3/layout/HorizontalOrganizationChart"/>
    <dgm:cxn modelId="{206DF934-BB99-4EA5-B086-21AE2B964127}" type="presParOf" srcId="{E0CDB2A5-CA36-4896-88A4-618BBA5887BF}" destId="{B411F03A-214A-4C89-AE14-4D4ED942214E}" srcOrd="0" destOrd="0" presId="urn:microsoft.com/office/officeart/2009/3/layout/HorizontalOrganizationChart"/>
    <dgm:cxn modelId="{5177795D-48AF-4390-BAE6-3A02A637D4FA}" type="presParOf" srcId="{B411F03A-214A-4C89-AE14-4D4ED942214E}" destId="{ED20828A-2312-4E50-A03D-07345651805F}" srcOrd="0" destOrd="0" presId="urn:microsoft.com/office/officeart/2009/3/layout/HorizontalOrganizationChart"/>
    <dgm:cxn modelId="{981AE203-7D90-4F9E-BB37-61B74ABF0467}" type="presParOf" srcId="{B411F03A-214A-4C89-AE14-4D4ED942214E}" destId="{95E0D492-D19A-4006-8D0C-196FBF105D91}" srcOrd="1" destOrd="0" presId="urn:microsoft.com/office/officeart/2009/3/layout/HorizontalOrganizationChart"/>
    <dgm:cxn modelId="{F712629C-6922-4311-84AB-1322AF2C40D1}" type="presParOf" srcId="{E0CDB2A5-CA36-4896-88A4-618BBA5887BF}" destId="{79480E03-89F6-4A84-AC47-E1F06EEC0121}" srcOrd="1" destOrd="0" presId="urn:microsoft.com/office/officeart/2009/3/layout/HorizontalOrganizationChart"/>
    <dgm:cxn modelId="{0E00F8EC-68A6-4EEA-8AD6-7FB7C79589BD}" type="presParOf" srcId="{E0CDB2A5-CA36-4896-88A4-618BBA5887BF}" destId="{FB866CE3-089B-4526-B0E7-6B760ED07649}" srcOrd="2" destOrd="0" presId="urn:microsoft.com/office/officeart/2009/3/layout/HorizontalOrganizationChart"/>
    <dgm:cxn modelId="{64AB984A-2E3A-4593-AFEB-1CEB640E98E5}" type="presParOf" srcId="{A4E05949-F6FB-4535-8AE5-782AD116EADA}" destId="{3A27FB77-3451-481F-BD71-859D972E337F}" srcOrd="2" destOrd="0" presId="urn:microsoft.com/office/officeart/2009/3/layout/HorizontalOrganizationChart"/>
    <dgm:cxn modelId="{B1EC29CC-5F73-4B9E-B45C-A136DA78F384}" type="presParOf" srcId="{72279D1C-B178-407D-964F-86E4E8EDAB64}" destId="{CABD536E-E0B4-494B-9AF5-732392E79AA7}" srcOrd="1" destOrd="0" presId="urn:microsoft.com/office/officeart/2009/3/layout/HorizontalOrganizationChart"/>
    <dgm:cxn modelId="{EB5BB10F-E2D5-4903-92E2-733F18CDC5B9}" type="presParOf" srcId="{CABD536E-E0B4-494B-9AF5-732392E79AA7}" destId="{3FB72007-2145-4098-BC60-FC8FE19842AB}" srcOrd="0" destOrd="0" presId="urn:microsoft.com/office/officeart/2009/3/layout/HorizontalOrganizationChart"/>
    <dgm:cxn modelId="{3A80EF8C-CA71-4042-8288-4F3A6F052D5C}" type="presParOf" srcId="{3FB72007-2145-4098-BC60-FC8FE19842AB}" destId="{00591857-137B-4ED9-A122-368228961F99}" srcOrd="0" destOrd="0" presId="urn:microsoft.com/office/officeart/2009/3/layout/HorizontalOrganizationChart"/>
    <dgm:cxn modelId="{F0E6D6C2-667F-4BA8-BAB3-22D3A1137AB8}" type="presParOf" srcId="{3FB72007-2145-4098-BC60-FC8FE19842AB}" destId="{4F248ED5-15F9-4A65-9B40-3F369EB3A98E}" srcOrd="1" destOrd="0" presId="urn:microsoft.com/office/officeart/2009/3/layout/HorizontalOrganizationChart"/>
    <dgm:cxn modelId="{35F6AD43-8DF5-4632-AC8F-3AC2EB424235}" type="presParOf" srcId="{CABD536E-E0B4-494B-9AF5-732392E79AA7}" destId="{833CD954-F379-4C84-B9DD-B9EE7E90078C}" srcOrd="1" destOrd="0" presId="urn:microsoft.com/office/officeart/2009/3/layout/HorizontalOrganizationChart"/>
    <dgm:cxn modelId="{500A194E-317E-447D-810F-8FE910CAFC46}" type="presParOf" srcId="{833CD954-F379-4C84-B9DD-B9EE7E90078C}" destId="{2CEDA78A-FE8C-4AF9-9436-BEAA4AAEB8EE}" srcOrd="0" destOrd="0" presId="urn:microsoft.com/office/officeart/2009/3/layout/HorizontalOrganizationChart"/>
    <dgm:cxn modelId="{D749705D-D03D-40A8-B241-92AFE4F56F7D}" type="presParOf" srcId="{833CD954-F379-4C84-B9DD-B9EE7E90078C}" destId="{7D16C93C-E2C8-4B57-B60D-30DF56EB57D9}" srcOrd="1" destOrd="0" presId="urn:microsoft.com/office/officeart/2009/3/layout/HorizontalOrganizationChart"/>
    <dgm:cxn modelId="{7F92178A-AA2F-46A9-942B-7657FB43BC50}" type="presParOf" srcId="{7D16C93C-E2C8-4B57-B60D-30DF56EB57D9}" destId="{F4412928-1F8E-456F-871E-A22CAFD7E633}" srcOrd="0" destOrd="0" presId="urn:microsoft.com/office/officeart/2009/3/layout/HorizontalOrganizationChart"/>
    <dgm:cxn modelId="{A913320B-8B60-4F60-B318-6D3BC4DFF5DA}" type="presParOf" srcId="{F4412928-1F8E-456F-871E-A22CAFD7E633}" destId="{EF402572-DEEC-4C7F-BFE3-9D1BA85948FA}" srcOrd="0" destOrd="0" presId="urn:microsoft.com/office/officeart/2009/3/layout/HorizontalOrganizationChart"/>
    <dgm:cxn modelId="{3993E4EB-B45E-4C70-B2CF-D0DA38631BA3}" type="presParOf" srcId="{F4412928-1F8E-456F-871E-A22CAFD7E633}" destId="{5AE937BD-A70E-4669-8DA1-5BDB34473233}" srcOrd="1" destOrd="0" presId="urn:microsoft.com/office/officeart/2009/3/layout/HorizontalOrganizationChart"/>
    <dgm:cxn modelId="{98AA324D-19EA-4EC5-80C0-6DE522F61E06}" type="presParOf" srcId="{7D16C93C-E2C8-4B57-B60D-30DF56EB57D9}" destId="{CA361ABB-B78D-4A01-A13F-8E077BE6F902}" srcOrd="1" destOrd="0" presId="urn:microsoft.com/office/officeart/2009/3/layout/HorizontalOrganizationChart"/>
    <dgm:cxn modelId="{30683043-ED49-4CFB-A43E-7E65E3F2A6F0}" type="presParOf" srcId="{7D16C93C-E2C8-4B57-B60D-30DF56EB57D9}" destId="{8C5E1777-0961-42C2-8C07-2A5F30045A84}" srcOrd="2" destOrd="0" presId="urn:microsoft.com/office/officeart/2009/3/layout/HorizontalOrganizationChart"/>
    <dgm:cxn modelId="{6A19880B-18EB-48CE-9FDE-5F60A6735C75}" type="presParOf" srcId="{CABD536E-E0B4-494B-9AF5-732392E79AA7}" destId="{529AFD65-5787-49E7-9C41-79DD77D5701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DA78A-FE8C-4AF9-9436-BEAA4AAEB8EE}">
      <dsp:nvSpPr>
        <dsp:cNvPr id="0" name=""/>
        <dsp:cNvSpPr/>
      </dsp:nvSpPr>
      <dsp:spPr>
        <a:xfrm>
          <a:off x="2972943" y="2694748"/>
          <a:ext cx="594166" cy="91440"/>
        </a:xfrm>
        <a:custGeom>
          <a:avLst/>
          <a:gdLst/>
          <a:ahLst/>
          <a:cxnLst/>
          <a:rect l="0" t="0" r="0" b="0"/>
          <a:pathLst>
            <a:path>
              <a:moveTo>
                <a:pt x="0" y="45720"/>
              </a:moveTo>
              <a:lnTo>
                <a:pt x="594166"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386DF4-8590-4EF2-9FC9-4F6C23315D7B}">
      <dsp:nvSpPr>
        <dsp:cNvPr id="0" name=""/>
        <dsp:cNvSpPr/>
      </dsp:nvSpPr>
      <dsp:spPr>
        <a:xfrm>
          <a:off x="2972943" y="1208260"/>
          <a:ext cx="594166" cy="91440"/>
        </a:xfrm>
        <a:custGeom>
          <a:avLst/>
          <a:gdLst/>
          <a:ahLst/>
          <a:cxnLst/>
          <a:rect l="0" t="0" r="0" b="0"/>
          <a:pathLst>
            <a:path>
              <a:moveTo>
                <a:pt x="0" y="45720"/>
              </a:moveTo>
              <a:lnTo>
                <a:pt x="594166"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8F377-70B8-46B6-B1A8-6B3E27ED5284}">
      <dsp:nvSpPr>
        <dsp:cNvPr id="0" name=""/>
        <dsp:cNvSpPr/>
      </dsp:nvSpPr>
      <dsp:spPr>
        <a:xfrm>
          <a:off x="2109" y="800927"/>
          <a:ext cx="2970834" cy="906104"/>
        </a:xfrm>
        <a:prstGeom prst="rect">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BE" sz="2100" kern="1200" dirty="0"/>
            <a:t>Als klasbak kom je in de klas, bij de leerkracht!</a:t>
          </a:r>
          <a:endParaRPr lang="en-US" sz="2100" kern="1200" dirty="0"/>
        </a:p>
      </dsp:txBody>
      <dsp:txXfrm>
        <a:off x="2109" y="800927"/>
        <a:ext cx="2970834" cy="906104"/>
      </dsp:txXfrm>
    </dsp:sp>
    <dsp:sp modelId="{ED20828A-2312-4E50-A03D-07345651805F}">
      <dsp:nvSpPr>
        <dsp:cNvPr id="0" name=""/>
        <dsp:cNvSpPr/>
      </dsp:nvSpPr>
      <dsp:spPr>
        <a:xfrm>
          <a:off x="3567110" y="591898"/>
          <a:ext cx="3017268" cy="1324163"/>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dirty="0"/>
            <a:t>Kans om onderwijzers te engageren voor andere projecten. Je leert bovendien de generatie van morgen kennen.</a:t>
          </a:r>
          <a:endParaRPr lang="en-US" sz="1800" kern="1200" dirty="0"/>
        </a:p>
      </dsp:txBody>
      <dsp:txXfrm>
        <a:off x="3567110" y="591898"/>
        <a:ext cx="3017268" cy="1324163"/>
      </dsp:txXfrm>
    </dsp:sp>
    <dsp:sp modelId="{00591857-137B-4ED9-A122-368228961F99}">
      <dsp:nvSpPr>
        <dsp:cNvPr id="0" name=""/>
        <dsp:cNvSpPr/>
      </dsp:nvSpPr>
      <dsp:spPr>
        <a:xfrm>
          <a:off x="2109" y="2287415"/>
          <a:ext cx="2970834" cy="906104"/>
        </a:xfrm>
        <a:prstGeom prst="rect">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BE" sz="2100" kern="1200" dirty="0"/>
            <a:t>Educatief pakket vormgeven met expertise van beide?</a:t>
          </a:r>
          <a:endParaRPr lang="en-US" sz="2100" kern="1200" dirty="0"/>
        </a:p>
      </dsp:txBody>
      <dsp:txXfrm>
        <a:off x="2109" y="2287415"/>
        <a:ext cx="2970834" cy="906104"/>
      </dsp:txXfrm>
    </dsp:sp>
    <dsp:sp modelId="{EF402572-DEEC-4C7F-BFE3-9D1BA85948FA}">
      <dsp:nvSpPr>
        <dsp:cNvPr id="0" name=""/>
        <dsp:cNvSpPr/>
      </dsp:nvSpPr>
      <dsp:spPr>
        <a:xfrm>
          <a:off x="3567110" y="2287415"/>
          <a:ext cx="2970834" cy="906104"/>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BE" sz="1800" kern="1200" dirty="0"/>
            <a:t>Kans om vertrouwensrelatie met onderwijzers te versterken: </a:t>
          </a:r>
          <a:r>
            <a:rPr lang="nl-BE" sz="1800" kern="1200" dirty="0" err="1"/>
            <a:t>teachers</a:t>
          </a:r>
          <a:r>
            <a:rPr lang="nl-BE" sz="1800" kern="1200" dirty="0"/>
            <a:t> in </a:t>
          </a:r>
          <a:r>
            <a:rPr lang="nl-BE" sz="1800" kern="1200" dirty="0" err="1"/>
            <a:t>residence</a:t>
          </a:r>
          <a:endParaRPr lang="en-US" sz="1800" kern="1200" dirty="0"/>
        </a:p>
      </dsp:txBody>
      <dsp:txXfrm>
        <a:off x="3567110" y="2287415"/>
        <a:ext cx="2970834" cy="90610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C0678-15DF-48DC-B7FD-3B5FD2971204}" type="datetimeFigureOut">
              <a:rPr lang="nl-BE" smtClean="0"/>
              <a:t>25/10/2021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199E3-978E-4922-A9E7-1BCA9265C8F3}" type="slidenum">
              <a:rPr lang="nl-BE" smtClean="0"/>
              <a:t>‹nr.›</a:t>
            </a:fld>
            <a:endParaRPr lang="nl-BE"/>
          </a:p>
        </p:txBody>
      </p:sp>
    </p:spTree>
    <p:extLst>
      <p:ext uri="{BB962C8B-B14F-4D97-AF65-F5344CB8AC3E}">
        <p14:creationId xmlns:p14="http://schemas.microsoft.com/office/powerpoint/2010/main" val="367221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8BFCC6-EBC5-9243-BA44-35403F937EE5}" type="slidenum">
              <a:rPr lang="nl-BE" smtClean="0"/>
              <a:t>11</a:t>
            </a:fld>
            <a:endParaRPr lang="nl-BE"/>
          </a:p>
        </p:txBody>
      </p:sp>
    </p:spTree>
    <p:extLst>
      <p:ext uri="{BB962C8B-B14F-4D97-AF65-F5344CB8AC3E}">
        <p14:creationId xmlns:p14="http://schemas.microsoft.com/office/powerpoint/2010/main" val="139544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D0923-2A3F-47F2-9786-182FB1CD82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0294832-CDA8-43B4-981F-B79D752AA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3039DF6-BE07-4700-9365-CC91E7B627CF}"/>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5" name="Tijdelijke aanduiding voor voettekst 4">
            <a:extLst>
              <a:ext uri="{FF2B5EF4-FFF2-40B4-BE49-F238E27FC236}">
                <a16:creationId xmlns:a16="http://schemas.microsoft.com/office/drawing/2014/main" id="{501C644A-7283-45FF-959C-F438B3850C7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DABF6CF-F1C1-429E-9BB9-395846BB49BC}"/>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69260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FCB88-A5DB-412F-8314-F695B1D858E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05D4252-BF48-4413-8661-832EB9916F2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2A16EF4-08EE-4D9D-91AE-CE07BBA0C49A}"/>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5" name="Tijdelijke aanduiding voor voettekst 4">
            <a:extLst>
              <a:ext uri="{FF2B5EF4-FFF2-40B4-BE49-F238E27FC236}">
                <a16:creationId xmlns:a16="http://schemas.microsoft.com/office/drawing/2014/main" id="{1A3F14C8-46AE-4204-901D-A7BBCA3DB8B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684137C-0BBA-44C7-936B-E6C707C614F5}"/>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292663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2BB175B-6D37-4BB0-8F32-16644483D8AB}"/>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8CAF5BF-AF71-458F-8339-0261D346CAD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B2BB535-CC78-4C91-9124-7BF7883B3D3A}"/>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5" name="Tijdelijke aanduiding voor voettekst 4">
            <a:extLst>
              <a:ext uri="{FF2B5EF4-FFF2-40B4-BE49-F238E27FC236}">
                <a16:creationId xmlns:a16="http://schemas.microsoft.com/office/drawing/2014/main" id="{570EA71A-31B3-4B96-BF20-C437CBDB53F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D3E0BE-BDA1-44BB-B7E3-D3A19976148F}"/>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416883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C0F37-10BC-41B1-83D2-D608A7A019E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7F44D9E-AB07-46A9-A9AC-D0DB6027F6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500BD8F-B3BE-40A7-913F-622D90669B4F}"/>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5" name="Tijdelijke aanduiding voor voettekst 4">
            <a:extLst>
              <a:ext uri="{FF2B5EF4-FFF2-40B4-BE49-F238E27FC236}">
                <a16:creationId xmlns:a16="http://schemas.microsoft.com/office/drawing/2014/main" id="{81DBF9D1-71A8-4509-B808-F9ED17C7115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602DB33-EB6C-4220-8534-AC14E327376A}"/>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100588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CBE84-7F65-4F73-A988-46D748A77C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6BE81AA-623B-4ABE-AA4C-D151EB801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ADA190-A235-4266-AE31-5A8921F0C5B4}"/>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5" name="Tijdelijke aanduiding voor voettekst 4">
            <a:extLst>
              <a:ext uri="{FF2B5EF4-FFF2-40B4-BE49-F238E27FC236}">
                <a16:creationId xmlns:a16="http://schemas.microsoft.com/office/drawing/2014/main" id="{4922D7CD-4320-4F39-8CC4-6A4FF3D1385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2DFFEE8-BCED-4BA2-97AD-E28A9263FFE3}"/>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37848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90F2B-5428-4616-8DC7-AE0173AC5F5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BE61E9-42CF-48B9-869D-FE86BAB916C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C41DB56-F03B-471A-88D8-2B3F5522D5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1EE4668-5B41-4B09-BA06-CEBF2A014EC9}"/>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6" name="Tijdelijke aanduiding voor voettekst 5">
            <a:extLst>
              <a:ext uri="{FF2B5EF4-FFF2-40B4-BE49-F238E27FC236}">
                <a16:creationId xmlns:a16="http://schemas.microsoft.com/office/drawing/2014/main" id="{93498B65-6717-4253-B867-90509FF2AB6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A7C2441-763C-4500-B633-916ECBF30688}"/>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97302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273AE-5966-459F-ABAC-6FB3BA90ECC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A4F26C7-40AA-46E8-BAD1-DCC594C8F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CE847F2-5563-4162-B217-56E1B910FDA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15D7034-9C04-45AC-965C-C3C2B746ED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C745D8-F762-463F-A031-1A9EB6025B0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BB86888-6B92-46FB-943D-09E1EA55378A}"/>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8" name="Tijdelijke aanduiding voor voettekst 7">
            <a:extLst>
              <a:ext uri="{FF2B5EF4-FFF2-40B4-BE49-F238E27FC236}">
                <a16:creationId xmlns:a16="http://schemas.microsoft.com/office/drawing/2014/main" id="{CBAF0DEB-0FE4-44E6-91C1-04FA28E1008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D3E0B54-C883-4377-941C-8BC3E4264901}"/>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50995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E5020-AA60-4040-8F0E-077E81AE8DC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6ABF10E-7AD6-4C07-8825-7C3026BE75F9}"/>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4" name="Tijdelijke aanduiding voor voettekst 3">
            <a:extLst>
              <a:ext uri="{FF2B5EF4-FFF2-40B4-BE49-F238E27FC236}">
                <a16:creationId xmlns:a16="http://schemas.microsoft.com/office/drawing/2014/main" id="{D783FE54-93A6-48BB-91EB-7AE62D31D51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CD3C00A-AE44-47FF-822B-54F05123D40C}"/>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21601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3A9A94-E69D-44BA-88FC-76F42605F270}"/>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3" name="Tijdelijke aanduiding voor voettekst 2">
            <a:extLst>
              <a:ext uri="{FF2B5EF4-FFF2-40B4-BE49-F238E27FC236}">
                <a16:creationId xmlns:a16="http://schemas.microsoft.com/office/drawing/2014/main" id="{EB15434B-4237-406D-A2DD-DCB8B72A1E1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DE932EF-5CD9-467E-B86B-28D29B5CD164}"/>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399736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CFA83-3843-4E07-A10E-61A52BBBF3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D83533C-76C9-4578-90B0-86EAD2648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E105203-24B1-4EB2-ADC6-CF83B0D37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E2673E-DB84-47D1-88E2-CF13177EDEAE}"/>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6" name="Tijdelijke aanduiding voor voettekst 5">
            <a:extLst>
              <a:ext uri="{FF2B5EF4-FFF2-40B4-BE49-F238E27FC236}">
                <a16:creationId xmlns:a16="http://schemas.microsoft.com/office/drawing/2014/main" id="{F45FCBF3-3363-43E6-95AA-552E55F9349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43BDC2A-6FC9-4A64-81DF-2A296ECAD9A9}"/>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247009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E6037-A160-481A-86BA-174BBE7C1E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2710422-A5F9-46DC-9DB9-4810911FF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BB52F0F-CC8E-4126-A373-1685CA8E7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2D476A6-A3F4-4B9B-A5F3-B7D8D9311FDC}"/>
              </a:ext>
            </a:extLst>
          </p:cNvPr>
          <p:cNvSpPr>
            <a:spLocks noGrp="1"/>
          </p:cNvSpPr>
          <p:nvPr>
            <p:ph type="dt" sz="half" idx="10"/>
          </p:nvPr>
        </p:nvSpPr>
        <p:spPr/>
        <p:txBody>
          <a:bodyPr/>
          <a:lstStyle/>
          <a:p>
            <a:fld id="{BE4DC134-9C58-4643-852C-C328C11EE1DA}" type="datetimeFigureOut">
              <a:rPr lang="nl-BE" smtClean="0"/>
              <a:t>25/10/2021</a:t>
            </a:fld>
            <a:endParaRPr lang="nl-BE"/>
          </a:p>
        </p:txBody>
      </p:sp>
      <p:sp>
        <p:nvSpPr>
          <p:cNvPr id="6" name="Tijdelijke aanduiding voor voettekst 5">
            <a:extLst>
              <a:ext uri="{FF2B5EF4-FFF2-40B4-BE49-F238E27FC236}">
                <a16:creationId xmlns:a16="http://schemas.microsoft.com/office/drawing/2014/main" id="{3A577CC0-CB6C-45CE-9D77-E4DD5A88B5A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0893175-FD83-4CD3-BFB6-9FD548A5AEE7}"/>
              </a:ext>
            </a:extLst>
          </p:cNvPr>
          <p:cNvSpPr>
            <a:spLocks noGrp="1"/>
          </p:cNvSpPr>
          <p:nvPr>
            <p:ph type="sldNum" sz="quarter" idx="12"/>
          </p:nvPr>
        </p:nvSpPr>
        <p:spPr/>
        <p:txBody>
          <a:bodyPr/>
          <a:lstStyle/>
          <a:p>
            <a:fld id="{A09F9C63-06A1-4B0F-822E-B2FE67B36078}" type="slidenum">
              <a:rPr lang="nl-BE" smtClean="0"/>
              <a:t>‹nr.›</a:t>
            </a:fld>
            <a:endParaRPr lang="nl-BE"/>
          </a:p>
        </p:txBody>
      </p:sp>
    </p:spTree>
    <p:extLst>
      <p:ext uri="{BB962C8B-B14F-4D97-AF65-F5344CB8AC3E}">
        <p14:creationId xmlns:p14="http://schemas.microsoft.com/office/powerpoint/2010/main" val="31775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01C55B5-6977-4159-96B5-A516110CC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D2E902F-1E02-49A3-B944-6DB1145FB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ACF387D-04C5-42A2-BF1D-2FC59D26E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C134-9C58-4643-852C-C328C11EE1DA}" type="datetimeFigureOut">
              <a:rPr lang="nl-BE" smtClean="0"/>
              <a:t>25/10/2021</a:t>
            </a:fld>
            <a:endParaRPr lang="nl-BE"/>
          </a:p>
        </p:txBody>
      </p:sp>
      <p:sp>
        <p:nvSpPr>
          <p:cNvPr id="5" name="Tijdelijke aanduiding voor voettekst 4">
            <a:extLst>
              <a:ext uri="{FF2B5EF4-FFF2-40B4-BE49-F238E27FC236}">
                <a16:creationId xmlns:a16="http://schemas.microsoft.com/office/drawing/2014/main" id="{CA43640C-16F5-42C4-8F81-772270EB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3D986BF-B5AF-479D-B62C-5824ECECC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F9C63-06A1-4B0F-822E-B2FE67B36078}" type="slidenum">
              <a:rPr lang="nl-BE" smtClean="0"/>
              <a:t>‹nr.›</a:t>
            </a:fld>
            <a:endParaRPr lang="nl-BE"/>
          </a:p>
        </p:txBody>
      </p:sp>
    </p:spTree>
    <p:extLst>
      <p:ext uri="{BB962C8B-B14F-4D97-AF65-F5344CB8AC3E}">
        <p14:creationId xmlns:p14="http://schemas.microsoft.com/office/powerpoint/2010/main" val="184492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aties.vlaanderen.be/view-file/19217"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onderwijsdoelen.be/"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kwalificatiesencurriculum.be/sites/default/files/atoms/files/Poster%20matrix%20def.pdf"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data-onderwijs.vlaanderen.be/onderwijsaanbod/so/structuur/studierichtingen?lt=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6" descr="Campagnebeeld Erfgoeddag">
            <a:extLst>
              <a:ext uri="{FF2B5EF4-FFF2-40B4-BE49-F238E27FC236}">
                <a16:creationId xmlns:a16="http://schemas.microsoft.com/office/drawing/2014/main" id="{AFF9D328-0AD1-4CD6-8174-7C1BCB75C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 y="221527"/>
            <a:ext cx="11521439" cy="634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6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9D560-6563-4B8B-B936-07E144A090F8}"/>
              </a:ext>
            </a:extLst>
          </p:cNvPr>
          <p:cNvPicPr>
            <a:picLocks noChangeAspect="1"/>
          </p:cNvPicPr>
          <p:nvPr/>
        </p:nvPicPr>
        <p:blipFill rotWithShape="1">
          <a:blip r:embed="rId2"/>
          <a:srcRect l="43428" r="1297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Tekstvak 1">
            <a:extLst>
              <a:ext uri="{FF2B5EF4-FFF2-40B4-BE49-F238E27FC236}">
                <a16:creationId xmlns:a16="http://schemas.microsoft.com/office/drawing/2014/main" id="{7BFF1708-6BB6-4D32-B694-62AE232083F9}"/>
              </a:ext>
            </a:extLst>
          </p:cNvPr>
          <p:cNvGraphicFramePr/>
          <p:nvPr>
            <p:extLst>
              <p:ext uri="{D42A27DB-BD31-4B8C-83A1-F6EECF244321}">
                <p14:modId xmlns:p14="http://schemas.microsoft.com/office/powerpoint/2010/main" val="319626355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Afbeelding 20">
            <a:extLst>
              <a:ext uri="{FF2B5EF4-FFF2-40B4-BE49-F238E27FC236}">
                <a16:creationId xmlns:a16="http://schemas.microsoft.com/office/drawing/2014/main" id="{C6222A1F-27F1-45DE-8FF1-E17C52D51AB8}"/>
              </a:ext>
            </a:extLst>
          </p:cNvPr>
          <p:cNvPicPr>
            <a:picLocks noChangeAspect="1"/>
          </p:cNvPicPr>
          <p:nvPr/>
        </p:nvPicPr>
        <p:blipFill rotWithShape="1">
          <a:blip r:embed="rId8"/>
          <a:srcRect l="4122"/>
          <a:stretch/>
        </p:blipFill>
        <p:spPr>
          <a:xfrm>
            <a:off x="20" y="10"/>
            <a:ext cx="4635571" cy="6857990"/>
          </a:xfrm>
          <a:prstGeom prst="rect">
            <a:avLst/>
          </a:prstGeom>
          <a:effectLst/>
        </p:spPr>
      </p:pic>
      <p:sp>
        <p:nvSpPr>
          <p:cNvPr id="3" name="Tekstvak 2">
            <a:extLst>
              <a:ext uri="{FF2B5EF4-FFF2-40B4-BE49-F238E27FC236}">
                <a16:creationId xmlns:a16="http://schemas.microsoft.com/office/drawing/2014/main" id="{9BFD0604-65AE-4078-914B-D853A64F9F73}"/>
              </a:ext>
            </a:extLst>
          </p:cNvPr>
          <p:cNvSpPr txBox="1"/>
          <p:nvPr/>
        </p:nvSpPr>
        <p:spPr>
          <a:xfrm>
            <a:off x="5080934" y="954157"/>
            <a:ext cx="6309360" cy="830997"/>
          </a:xfrm>
          <a:prstGeom prst="rect">
            <a:avLst/>
          </a:prstGeom>
          <a:noFill/>
        </p:spPr>
        <p:txBody>
          <a:bodyPr wrap="square" rtlCol="0">
            <a:spAutoFit/>
          </a:bodyPr>
          <a:lstStyle/>
          <a:p>
            <a:pPr algn="ctr"/>
            <a:r>
              <a:rPr lang="nl-BE" sz="2400" dirty="0"/>
              <a:t>Deze week bouw je persoonlijke contacten op met leerkrachten!</a:t>
            </a:r>
          </a:p>
        </p:txBody>
      </p:sp>
    </p:spTree>
    <p:extLst>
      <p:ext uri="{BB962C8B-B14F-4D97-AF65-F5344CB8AC3E}">
        <p14:creationId xmlns:p14="http://schemas.microsoft.com/office/powerpoint/2010/main" val="177629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CD30CFCA-4F07-4FCF-9448-DDE86D9F1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2" y="0"/>
            <a:ext cx="12354231" cy="6858000"/>
          </a:xfrm>
          <a:prstGeom prst="rect">
            <a:avLst/>
          </a:prstGeom>
        </p:spPr>
      </p:pic>
      <p:sp>
        <p:nvSpPr>
          <p:cNvPr id="4" name="Ovaal 3"/>
          <p:cNvSpPr/>
          <p:nvPr/>
        </p:nvSpPr>
        <p:spPr>
          <a:xfrm>
            <a:off x="2059259" y="1025913"/>
            <a:ext cx="2531327" cy="2531327"/>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Rechthoek 5"/>
          <p:cNvSpPr/>
          <p:nvPr/>
        </p:nvSpPr>
        <p:spPr>
          <a:xfrm>
            <a:off x="5058783" y="2291575"/>
            <a:ext cx="4572000" cy="861774"/>
          </a:xfrm>
          <a:prstGeom prst="rect">
            <a:avLst/>
          </a:prstGeom>
        </p:spPr>
        <p:txBody>
          <a:bodyPr>
            <a:spAutoFit/>
          </a:bodyPr>
          <a:lstStyle/>
          <a:p>
            <a:r>
              <a:rPr lang="nl-NL" dirty="0">
                <a:solidFill>
                  <a:srgbClr val="C00000"/>
                </a:solidFill>
              </a:rPr>
              <a:t>Michelle Van </a:t>
            </a:r>
            <a:r>
              <a:rPr lang="nl-NL" dirty="0" err="1">
                <a:solidFill>
                  <a:srgbClr val="C00000"/>
                </a:solidFill>
              </a:rPr>
              <a:t>Meerhaeghe</a:t>
            </a:r>
            <a:endParaRPr lang="nl-NL" dirty="0">
              <a:solidFill>
                <a:srgbClr val="C00000"/>
              </a:solidFill>
            </a:endParaRPr>
          </a:p>
          <a:p>
            <a:r>
              <a:rPr lang="nl-NL" sz="1600" dirty="0"/>
              <a:t>Communicatiemanager I </a:t>
            </a:r>
            <a:r>
              <a:rPr lang="nl-NL" sz="1600" dirty="0" err="1"/>
              <a:t>Erfgoeddag</a:t>
            </a:r>
            <a:endParaRPr lang="nl-NL" sz="1600" dirty="0"/>
          </a:p>
          <a:p>
            <a:r>
              <a:rPr lang="nl-NL" sz="1600" dirty="0" err="1"/>
              <a:t>michelle.van.meerhaeghe@faro.be</a:t>
            </a:r>
            <a:endParaRPr lang="nl-NL" sz="1600" dirty="0"/>
          </a:p>
        </p:txBody>
      </p:sp>
      <p:sp>
        <p:nvSpPr>
          <p:cNvPr id="5" name="Rechthoek 4">
            <a:extLst>
              <a:ext uri="{FF2B5EF4-FFF2-40B4-BE49-F238E27FC236}">
                <a16:creationId xmlns:a16="http://schemas.microsoft.com/office/drawing/2014/main" id="{2E2F4F35-4958-4D4F-97E4-B077A0C1E392}"/>
              </a:ext>
            </a:extLst>
          </p:cNvPr>
          <p:cNvSpPr/>
          <p:nvPr/>
        </p:nvSpPr>
        <p:spPr>
          <a:xfrm>
            <a:off x="5058783" y="1243893"/>
            <a:ext cx="4572000" cy="861774"/>
          </a:xfrm>
          <a:prstGeom prst="rect">
            <a:avLst/>
          </a:prstGeom>
        </p:spPr>
        <p:txBody>
          <a:bodyPr>
            <a:spAutoFit/>
          </a:bodyPr>
          <a:lstStyle/>
          <a:p>
            <a:r>
              <a:rPr lang="nl-NL" dirty="0">
                <a:solidFill>
                  <a:srgbClr val="C00000"/>
                </a:solidFill>
              </a:rPr>
              <a:t>Eva Begine</a:t>
            </a:r>
          </a:p>
          <a:p>
            <a:r>
              <a:rPr lang="nl-NL" sz="1600" dirty="0"/>
              <a:t>Medewerker Educatie I Erfgoeddag-week</a:t>
            </a:r>
          </a:p>
          <a:p>
            <a:r>
              <a:rPr lang="nl-NL" sz="1600" dirty="0"/>
              <a:t>eva.begine@faro.be</a:t>
            </a:r>
          </a:p>
        </p:txBody>
      </p:sp>
    </p:spTree>
    <p:extLst>
      <p:ext uri="{BB962C8B-B14F-4D97-AF65-F5344CB8AC3E}">
        <p14:creationId xmlns:p14="http://schemas.microsoft.com/office/powerpoint/2010/main" val="225807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D0527D4-53B1-4DB7-89FB-DB0F199B6B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6013" y="0"/>
            <a:ext cx="9144000" cy="6858000"/>
          </a:xfrm>
          <a:prstGeom prst="rect">
            <a:avLst/>
          </a:prstGeom>
        </p:spPr>
      </p:pic>
      <p:sp>
        <p:nvSpPr>
          <p:cNvPr id="2" name="Tekstvak 1">
            <a:extLst>
              <a:ext uri="{FF2B5EF4-FFF2-40B4-BE49-F238E27FC236}">
                <a16:creationId xmlns:a16="http://schemas.microsoft.com/office/drawing/2014/main" id="{EC7A04BF-B897-46E2-B5A4-59886FD76F45}"/>
              </a:ext>
            </a:extLst>
          </p:cNvPr>
          <p:cNvSpPr txBox="1"/>
          <p:nvPr/>
        </p:nvSpPr>
        <p:spPr>
          <a:xfrm>
            <a:off x="1908313" y="679174"/>
            <a:ext cx="9342782" cy="5201424"/>
          </a:xfrm>
          <a:prstGeom prst="rect">
            <a:avLst/>
          </a:prstGeom>
          <a:noFill/>
        </p:spPr>
        <p:txBody>
          <a:bodyPr wrap="square" rtlCol="0">
            <a:spAutoFit/>
          </a:bodyPr>
          <a:lstStyle/>
          <a:p>
            <a:endParaRPr lang="nl-BE" dirty="0"/>
          </a:p>
          <a:p>
            <a:endParaRPr lang="nl-BE" dirty="0"/>
          </a:p>
          <a:p>
            <a:endParaRPr lang="nl-BE" dirty="0"/>
          </a:p>
          <a:p>
            <a:endParaRPr lang="nl-BE" dirty="0"/>
          </a:p>
          <a:p>
            <a:endParaRPr lang="nl-BE" dirty="0"/>
          </a:p>
          <a:p>
            <a:pPr algn="l"/>
            <a:r>
              <a:rPr lang="nl-BE" sz="2800" b="1" i="0" dirty="0">
                <a:solidFill>
                  <a:srgbClr val="000000"/>
                </a:solidFill>
                <a:effectLst/>
                <a:latin typeface="Museo"/>
              </a:rPr>
              <a:t>Nieuws </a:t>
            </a:r>
            <a:r>
              <a:rPr lang="nl-BE" sz="2800" b="0" i="0" dirty="0">
                <a:solidFill>
                  <a:srgbClr val="111111"/>
                </a:solidFill>
                <a:effectLst/>
                <a:latin typeface="Museo"/>
              </a:rPr>
              <a:t>Onderwijs</a:t>
            </a:r>
            <a:endParaRPr lang="nl-BE" sz="2800" b="1" i="0" dirty="0">
              <a:solidFill>
                <a:srgbClr val="000000"/>
              </a:solidFill>
              <a:effectLst/>
              <a:latin typeface="Museo"/>
            </a:endParaRPr>
          </a:p>
          <a:p>
            <a:pPr algn="l"/>
            <a:r>
              <a:rPr lang="nl-BE" sz="2800" b="1" i="0" dirty="0">
                <a:solidFill>
                  <a:srgbClr val="000000"/>
                </a:solidFill>
                <a:effectLst/>
                <a:latin typeface="PublicoHeadline"/>
              </a:rPr>
              <a:t>Minister </a:t>
            </a:r>
            <a:r>
              <a:rPr lang="nl-BE" sz="2800" b="1" i="0" dirty="0" err="1">
                <a:solidFill>
                  <a:srgbClr val="000000"/>
                </a:solidFill>
                <a:effectLst/>
                <a:latin typeface="PublicoHeadline"/>
              </a:rPr>
              <a:t>Weyts</a:t>
            </a:r>
            <a:r>
              <a:rPr lang="nl-BE" sz="2800" b="1" i="0" dirty="0">
                <a:solidFill>
                  <a:srgbClr val="000000"/>
                </a:solidFill>
                <a:effectLst/>
                <a:latin typeface="PublicoHeadline"/>
              </a:rPr>
              <a:t> lanceert 10 voorstellen om lerarentekort aan te pakken</a:t>
            </a:r>
          </a:p>
          <a:p>
            <a:endParaRPr lang="nl-BE" sz="2800" dirty="0"/>
          </a:p>
          <a:p>
            <a:r>
              <a:rPr lang="nl-BE" sz="2800" b="0" i="0" dirty="0">
                <a:solidFill>
                  <a:srgbClr val="000000"/>
                </a:solidFill>
                <a:effectLst/>
                <a:latin typeface="PublicoText"/>
              </a:rPr>
              <a:t>“Ten vierde wil </a:t>
            </a:r>
            <a:r>
              <a:rPr lang="nl-BE" sz="2800" b="0" i="0" dirty="0" err="1">
                <a:solidFill>
                  <a:srgbClr val="000000"/>
                </a:solidFill>
                <a:effectLst/>
                <a:latin typeface="PublicoText"/>
              </a:rPr>
              <a:t>Weyts</a:t>
            </a:r>
            <a:r>
              <a:rPr lang="nl-BE" sz="2800" b="0" i="0" dirty="0">
                <a:solidFill>
                  <a:srgbClr val="000000"/>
                </a:solidFill>
                <a:effectLst/>
                <a:latin typeface="PublicoText"/>
              </a:rPr>
              <a:t> het duaal lesgeven van mensen die in de privésector werken, stimuleren. Mensen met een bepaald specialisme moeten zo kunnen lesgeven terwijl ze in de privé aan de slag blijven.” (De Morgen, 22 oktober 2021)</a:t>
            </a:r>
            <a:endParaRPr lang="nl-BE" sz="2800" dirty="0"/>
          </a:p>
          <a:p>
            <a:endParaRPr lang="nl-BE" dirty="0"/>
          </a:p>
        </p:txBody>
      </p:sp>
      <p:pic>
        <p:nvPicPr>
          <p:cNvPr id="1028" name="Picture 4">
            <a:extLst>
              <a:ext uri="{FF2B5EF4-FFF2-40B4-BE49-F238E27FC236}">
                <a16:creationId xmlns:a16="http://schemas.microsoft.com/office/drawing/2014/main" id="{3DB41103-F27D-4CD9-B839-16D75132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806371"/>
            <a:ext cx="4991100" cy="94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6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2CFAA45-F1B4-431C-8A1B-F5F751F8E9E5}"/>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Hoe kan de erfgoedsector het onderwijs ondersteunen?</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Hoe kan de erfgoedsector mee onderwijsdoelen en sleutelcompetenties realiseren, en niet alleen maar een leuk/ extra aanvullend programma aanbieden?</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Hoe kan de erfgoedsector meer expertise opbouwen in zijn educatieve werking?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Hoe kan de erfgoedsector een jong publiek aanspreken en maatschappelijke relevantie van erfgoed tonen?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3" name="Afbeelding 2">
            <a:extLst>
              <a:ext uri="{FF2B5EF4-FFF2-40B4-BE49-F238E27FC236}">
                <a16:creationId xmlns:a16="http://schemas.microsoft.com/office/drawing/2014/main" id="{9A405D2D-A8A4-4F11-ACFF-8813F7183B26}"/>
              </a:ext>
            </a:extLst>
          </p:cNvPr>
          <p:cNvPicPr>
            <a:picLocks noChangeAspect="1"/>
          </p:cNvPicPr>
          <p:nvPr/>
        </p:nvPicPr>
        <p:blipFill rotWithShape="1">
          <a:blip r:embed="rId2"/>
          <a:srcRect l="4122"/>
          <a:stretch/>
        </p:blipFill>
        <p:spPr>
          <a:xfrm>
            <a:off x="20" y="10"/>
            <a:ext cx="4635571" cy="6857990"/>
          </a:xfrm>
          <a:prstGeom prst="rect">
            <a:avLst/>
          </a:prstGeom>
          <a:effectLst/>
        </p:spPr>
      </p:pic>
      <p:cxnSp>
        <p:nvCxnSpPr>
          <p:cNvPr id="8" name="Straight Connector 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1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919D9AA-0C3D-4CAD-9221-49D65FF7F9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7624" y="-43996"/>
            <a:ext cx="9144000" cy="6858000"/>
          </a:xfrm>
          <a:prstGeom prst="rect">
            <a:avLst/>
          </a:prstGeom>
        </p:spPr>
      </p:pic>
      <p:sp>
        <p:nvSpPr>
          <p:cNvPr id="2" name="Tekstvak 1">
            <a:extLst>
              <a:ext uri="{FF2B5EF4-FFF2-40B4-BE49-F238E27FC236}">
                <a16:creationId xmlns:a16="http://schemas.microsoft.com/office/drawing/2014/main" id="{B53425FF-323F-4844-9A68-C74EB92915D1}"/>
              </a:ext>
            </a:extLst>
          </p:cNvPr>
          <p:cNvSpPr txBox="1"/>
          <p:nvPr/>
        </p:nvSpPr>
        <p:spPr>
          <a:xfrm>
            <a:off x="759655" y="661182"/>
            <a:ext cx="10227213" cy="5447645"/>
          </a:xfrm>
          <a:prstGeom prst="rect">
            <a:avLst/>
          </a:prstGeom>
          <a:noFill/>
        </p:spPr>
        <p:txBody>
          <a:bodyPr wrap="square" rtlCol="0">
            <a:spAutoFit/>
          </a:bodyPr>
          <a:lstStyle/>
          <a:p>
            <a:pPr algn="ctr"/>
            <a:r>
              <a:rPr lang="nl-BE" sz="2400" dirty="0"/>
              <a:t>Drie pijlers van Erfgoeddag-week:</a:t>
            </a:r>
          </a:p>
          <a:p>
            <a:endParaRPr lang="nl-BE" dirty="0"/>
          </a:p>
          <a:p>
            <a:pPr marL="342900" indent="-342900">
              <a:buAutoNum type="arabicPeriod"/>
            </a:pPr>
            <a:r>
              <a:rPr lang="nl-BE" dirty="0">
                <a:solidFill>
                  <a:srgbClr val="FF0000"/>
                </a:solidFill>
              </a:rPr>
              <a:t>VIP- arrangement</a:t>
            </a:r>
          </a:p>
          <a:p>
            <a:pPr marL="342900" indent="-342900">
              <a:buAutoNum type="arabicPeriod"/>
            </a:pPr>
            <a:endParaRPr lang="nl-BE" dirty="0">
              <a:solidFill>
                <a:srgbClr val="FF0000"/>
              </a:solidFill>
            </a:endParaRPr>
          </a:p>
          <a:p>
            <a:r>
              <a:rPr lang="nl-BE" dirty="0"/>
              <a:t>Rol de rode loper uit en ontvang klassen met een unieke rondleiding of workshop. Maak er een aanbod van dat leerkrachten niet kunnen weigeren!</a:t>
            </a:r>
          </a:p>
          <a:p>
            <a:endParaRPr lang="nl-BE" dirty="0">
              <a:solidFill>
                <a:srgbClr val="FF0000"/>
              </a:solidFill>
            </a:endParaRPr>
          </a:p>
          <a:p>
            <a:r>
              <a:rPr lang="nl-BE" dirty="0">
                <a:solidFill>
                  <a:srgbClr val="FF0000"/>
                </a:solidFill>
              </a:rPr>
              <a:t>2.   Een lesuur overnemen als erfgoedklasbak</a:t>
            </a:r>
          </a:p>
          <a:p>
            <a:endParaRPr lang="nl-BE" dirty="0">
              <a:solidFill>
                <a:srgbClr val="FF0000"/>
              </a:solidFill>
            </a:endParaRPr>
          </a:p>
          <a:p>
            <a:r>
              <a:rPr lang="nl-BE" dirty="0"/>
              <a:t>Ga zelf naar de klas en breng een boeiend en gepassioneerd erfgoedverhaal. Een restaurator in de les biologie, een molenaar in de les W.O., een ambachtsman in een praktijkvak, een collectiebeheerder in de les cultuurwetenschappen… The </a:t>
            </a:r>
            <a:r>
              <a:rPr lang="nl-BE" dirty="0" err="1"/>
              <a:t>sky</a:t>
            </a:r>
            <a:r>
              <a:rPr lang="nl-BE" dirty="0"/>
              <a:t> is </a:t>
            </a:r>
            <a:r>
              <a:rPr lang="nl-BE" dirty="0" err="1"/>
              <a:t>the</a:t>
            </a:r>
            <a:r>
              <a:rPr lang="nl-BE" dirty="0"/>
              <a:t> limit!</a:t>
            </a:r>
          </a:p>
          <a:p>
            <a:r>
              <a:rPr lang="nl-BE" dirty="0">
                <a:highlight>
                  <a:srgbClr val="FFFF00"/>
                </a:highlight>
              </a:rPr>
              <a:t>Save </a:t>
            </a:r>
            <a:r>
              <a:rPr lang="nl-BE" dirty="0" err="1">
                <a:highlight>
                  <a:srgbClr val="FFFF00"/>
                </a:highlight>
              </a:rPr>
              <a:t>the</a:t>
            </a:r>
            <a:r>
              <a:rPr lang="nl-BE" dirty="0">
                <a:highlight>
                  <a:srgbClr val="FFFF00"/>
                </a:highlight>
              </a:rPr>
              <a:t> date</a:t>
            </a:r>
            <a:r>
              <a:rPr lang="nl-BE" dirty="0"/>
              <a:t>: 7/12 (10u) digitaal startmoment klasbakken &amp; </a:t>
            </a:r>
            <a:r>
              <a:rPr lang="nl-BE" dirty="0">
                <a:highlight>
                  <a:srgbClr val="FFFF00"/>
                </a:highlight>
              </a:rPr>
              <a:t>februari – maart</a:t>
            </a:r>
            <a:r>
              <a:rPr lang="nl-BE" dirty="0"/>
              <a:t>: OETANG vorming </a:t>
            </a:r>
          </a:p>
          <a:p>
            <a:endParaRPr lang="nl-BE" dirty="0">
              <a:solidFill>
                <a:srgbClr val="FF0000"/>
              </a:solidFill>
            </a:endParaRPr>
          </a:p>
          <a:p>
            <a:r>
              <a:rPr lang="nl-BE" dirty="0">
                <a:solidFill>
                  <a:srgbClr val="FF0000"/>
                </a:solidFill>
              </a:rPr>
              <a:t>3.   Digitaal lesmateriaal plaatsen op Erfgoedwijs.be</a:t>
            </a:r>
          </a:p>
          <a:p>
            <a:endParaRPr lang="nl-BE" dirty="0"/>
          </a:p>
          <a:p>
            <a:r>
              <a:rPr lang="nl-BE" dirty="0"/>
              <a:t>Profiteer van de bekendheid die de site klascement heeft onder leerkrachten. Erfgoedwijs als deelsegment van Klascement verzamelt al het lesmateriaal met trefwoord erfgoed. </a:t>
            </a:r>
          </a:p>
          <a:p>
            <a:r>
              <a:rPr lang="nl-BE" dirty="0">
                <a:highlight>
                  <a:srgbClr val="FFFF00"/>
                </a:highlight>
              </a:rPr>
              <a:t>Save </a:t>
            </a:r>
            <a:r>
              <a:rPr lang="nl-BE" dirty="0" err="1">
                <a:highlight>
                  <a:srgbClr val="FFFF00"/>
                </a:highlight>
              </a:rPr>
              <a:t>the</a:t>
            </a:r>
            <a:r>
              <a:rPr lang="nl-BE" dirty="0">
                <a:highlight>
                  <a:srgbClr val="FFFF00"/>
                </a:highlight>
              </a:rPr>
              <a:t> date</a:t>
            </a:r>
            <a:r>
              <a:rPr lang="nl-BE" dirty="0"/>
              <a:t>: 9/12 (9u30) praktijksessie rond plaatsen van materiaal op erfgoedwijs</a:t>
            </a:r>
          </a:p>
        </p:txBody>
      </p:sp>
    </p:spTree>
    <p:extLst>
      <p:ext uri="{BB962C8B-B14F-4D97-AF65-F5344CB8AC3E}">
        <p14:creationId xmlns:p14="http://schemas.microsoft.com/office/powerpoint/2010/main" val="232748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tekst&#10;&#10;Automatisch gegenereerde beschrijving">
            <a:extLst>
              <a:ext uri="{FF2B5EF4-FFF2-40B4-BE49-F238E27FC236}">
                <a16:creationId xmlns:a16="http://schemas.microsoft.com/office/drawing/2014/main" id="{F9821577-6067-4D49-90EF-F28F9EA204B3}"/>
              </a:ext>
            </a:extLst>
          </p:cNvPr>
          <p:cNvPicPr>
            <a:picLocks noChangeAspect="1"/>
          </p:cNvPicPr>
          <p:nvPr/>
        </p:nvPicPr>
        <p:blipFill rotWithShape="1">
          <a:blip r:embed="rId2"/>
          <a:srcRect b="1028"/>
          <a:stretch/>
        </p:blipFill>
        <p:spPr>
          <a:xfrm>
            <a:off x="838200" y="754148"/>
            <a:ext cx="10515600" cy="4995575"/>
          </a:xfrm>
          <a:prstGeom prst="rect">
            <a:avLst/>
          </a:prstGeom>
        </p:spPr>
      </p:pic>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90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23E951-52D4-4569-8FD4-778CCA2EB1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00" y="-131061"/>
            <a:ext cx="9144000" cy="6858000"/>
          </a:xfrm>
          <a:prstGeom prst="rect">
            <a:avLst/>
          </a:prstGeom>
        </p:spPr>
      </p:pic>
      <p:sp>
        <p:nvSpPr>
          <p:cNvPr id="2" name="Tekstvak 1">
            <a:extLst>
              <a:ext uri="{FF2B5EF4-FFF2-40B4-BE49-F238E27FC236}">
                <a16:creationId xmlns:a16="http://schemas.microsoft.com/office/drawing/2014/main" id="{343600BE-8E4E-4291-8C44-82AE93ECEFF3}"/>
              </a:ext>
            </a:extLst>
          </p:cNvPr>
          <p:cNvSpPr txBox="1"/>
          <p:nvPr/>
        </p:nvSpPr>
        <p:spPr>
          <a:xfrm>
            <a:off x="848139" y="543339"/>
            <a:ext cx="10257183" cy="5509200"/>
          </a:xfrm>
          <a:prstGeom prst="rect">
            <a:avLst/>
          </a:prstGeom>
          <a:noFill/>
        </p:spPr>
        <p:txBody>
          <a:bodyPr wrap="square" rtlCol="0">
            <a:spAutoFit/>
          </a:bodyPr>
          <a:lstStyle/>
          <a:p>
            <a:pPr algn="ctr"/>
            <a:r>
              <a:rPr lang="nl-BE" sz="3200" dirty="0"/>
              <a:t>Verfrissende onderwijstips van OETANG voor de klasbakken die een lesuur willen overnemen!</a:t>
            </a:r>
          </a:p>
          <a:p>
            <a:endParaRPr lang="nl-BE" dirty="0"/>
          </a:p>
          <a:p>
            <a:endParaRPr lang="nl-BE" dirty="0"/>
          </a:p>
          <a:p>
            <a:r>
              <a:rPr lang="nl-BE" dirty="0">
                <a:highlight>
                  <a:srgbClr val="FFFF00"/>
                </a:highlight>
              </a:rPr>
              <a:t>februari/maart: </a:t>
            </a:r>
          </a:p>
          <a:p>
            <a:endParaRPr lang="nl-BE" dirty="0"/>
          </a:p>
          <a:p>
            <a:r>
              <a:rPr lang="nl-BE" dirty="0"/>
              <a:t>Webinars die je op eigen tempo kan bekijken in februari-maart.</a:t>
            </a:r>
          </a:p>
          <a:p>
            <a:r>
              <a:rPr lang="nl-BE" dirty="0"/>
              <a:t>Je leert over de theorie ‘Cultuur in de spiegel’: </a:t>
            </a:r>
            <a:r>
              <a:rPr lang="nl-BE" dirty="0">
                <a:hlinkClick r:id="rId3"/>
              </a:rPr>
              <a:t>https://publicaties.vlaanderen.be/view-file/19217</a:t>
            </a:r>
            <a:endParaRPr lang="nl-BE" dirty="0"/>
          </a:p>
          <a:p>
            <a:r>
              <a:rPr lang="nl-BE" dirty="0"/>
              <a:t>Je leert over lesopbouw, presentatievaardigheden, interactieve werkvormen.</a:t>
            </a:r>
          </a:p>
          <a:p>
            <a:r>
              <a:rPr lang="nl-BE" dirty="0"/>
              <a:t>Je krijgt tips om over de voorbereiding van je eigen lesuur na te denken. </a:t>
            </a:r>
          </a:p>
          <a:p>
            <a:endParaRPr lang="nl-BE" dirty="0"/>
          </a:p>
          <a:p>
            <a:endParaRPr lang="nl-BE" dirty="0"/>
          </a:p>
          <a:p>
            <a:r>
              <a:rPr lang="nl-BE" dirty="0">
                <a:highlight>
                  <a:srgbClr val="FFFF00"/>
                </a:highlight>
              </a:rPr>
              <a:t>21-25 maart</a:t>
            </a:r>
          </a:p>
          <a:p>
            <a:endParaRPr lang="nl-BE" dirty="0"/>
          </a:p>
          <a:p>
            <a:r>
              <a:rPr lang="nl-BE" dirty="0"/>
              <a:t>OETANG en FARO verzorgen in elke provincie 1 dag met coaching op maat. Daar kan je terecht voor je concrete vragen over je eigen project. Zo zorgen we er samen voor dat je helemaal bent voorbereid om het roer van de leerkracht over te nemen!</a:t>
            </a:r>
          </a:p>
          <a:p>
            <a:endParaRPr lang="nl-BE" dirty="0"/>
          </a:p>
        </p:txBody>
      </p:sp>
    </p:spTree>
    <p:extLst>
      <p:ext uri="{BB962C8B-B14F-4D97-AF65-F5344CB8AC3E}">
        <p14:creationId xmlns:p14="http://schemas.microsoft.com/office/powerpoint/2010/main" val="229874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0A90B7-6222-49B6-BCF0-19D56716B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81" y="0"/>
            <a:ext cx="11459496" cy="6858000"/>
          </a:xfrm>
          <a:prstGeom prst="rect">
            <a:avLst/>
          </a:prstGeom>
        </p:spPr>
      </p:pic>
      <p:sp>
        <p:nvSpPr>
          <p:cNvPr id="2" name="Tekstvak 1">
            <a:extLst>
              <a:ext uri="{FF2B5EF4-FFF2-40B4-BE49-F238E27FC236}">
                <a16:creationId xmlns:a16="http://schemas.microsoft.com/office/drawing/2014/main" id="{0E97BF44-D398-4690-B973-01A1C617D617}"/>
              </a:ext>
            </a:extLst>
          </p:cNvPr>
          <p:cNvSpPr txBox="1"/>
          <p:nvPr/>
        </p:nvSpPr>
        <p:spPr>
          <a:xfrm>
            <a:off x="1066800" y="803564"/>
            <a:ext cx="9822873" cy="5509200"/>
          </a:xfrm>
          <a:prstGeom prst="rect">
            <a:avLst/>
          </a:prstGeom>
          <a:noFill/>
        </p:spPr>
        <p:txBody>
          <a:bodyPr wrap="square" rtlCol="0">
            <a:spAutoFit/>
          </a:bodyPr>
          <a:lstStyle/>
          <a:p>
            <a:pPr algn="ctr"/>
            <a:r>
              <a:rPr lang="nl-BE" sz="3200" dirty="0"/>
              <a:t>Maak je educatief pakket herkenbaar voor leerkrachten: leerplandoelen en sleutelcompetenties</a:t>
            </a:r>
          </a:p>
          <a:p>
            <a:endParaRPr lang="nl-BE" dirty="0"/>
          </a:p>
          <a:p>
            <a:endParaRPr lang="nl-BE" dirty="0"/>
          </a:p>
          <a:p>
            <a:r>
              <a:rPr lang="nl-BE" dirty="0"/>
              <a:t>Het onderwijs is een sterk veranderende sector. Wegwijs geraken in de basisterminologie kan helpen om communicatie te vergemakkelijken.</a:t>
            </a:r>
          </a:p>
          <a:p>
            <a:endParaRPr lang="nl-BE" dirty="0"/>
          </a:p>
          <a:p>
            <a:r>
              <a:rPr lang="nl-BE" dirty="0"/>
              <a:t>Hulpmiddel: </a:t>
            </a:r>
          </a:p>
          <a:p>
            <a:r>
              <a:rPr lang="nl-BE" dirty="0">
                <a:hlinkClick r:id="rId3"/>
              </a:rPr>
              <a:t>www.onderwijsdoelen.be</a:t>
            </a:r>
            <a:endParaRPr lang="nl-BE" dirty="0"/>
          </a:p>
          <a:p>
            <a:r>
              <a:rPr lang="nl-BE" dirty="0"/>
              <a:t>Met een kijk op leerdoelen in het lager onderwijs</a:t>
            </a:r>
          </a:p>
          <a:p>
            <a:r>
              <a:rPr lang="nl-BE" dirty="0"/>
              <a:t>Met een kijk </a:t>
            </a:r>
            <a:r>
              <a:rPr lang="nl-BE" dirty="0">
                <a:highlight>
                  <a:srgbClr val="FFFF00"/>
                </a:highlight>
              </a:rPr>
              <a:t>op leerdoelen en sleutelcompetenties </a:t>
            </a:r>
            <a:r>
              <a:rPr lang="nl-BE" dirty="0"/>
              <a:t>in het gemoderniseerde secundair onderwijs</a:t>
            </a:r>
          </a:p>
          <a:p>
            <a:endParaRPr lang="nl-BE" dirty="0"/>
          </a:p>
          <a:p>
            <a:r>
              <a:rPr lang="nl-BE" dirty="0"/>
              <a:t>Inspelen op </a:t>
            </a:r>
            <a:r>
              <a:rPr lang="nl-BE" dirty="0">
                <a:highlight>
                  <a:srgbClr val="FFFF00"/>
                </a:highlight>
              </a:rPr>
              <a:t>historisch bewustzijn en culturele competenties </a:t>
            </a:r>
            <a:r>
              <a:rPr lang="nl-BE" dirty="0"/>
              <a:t>lijkt vanzelfsprekend voor erfgoedsector, maar er is meer mogelijk!</a:t>
            </a:r>
          </a:p>
          <a:p>
            <a:r>
              <a:rPr lang="nl-BE" dirty="0"/>
              <a:t>Voorbeeld – inspelen op </a:t>
            </a:r>
            <a:r>
              <a:rPr lang="nl-BE" dirty="0">
                <a:highlight>
                  <a:srgbClr val="FFFF00"/>
                </a:highlight>
              </a:rPr>
              <a:t>economische competenties</a:t>
            </a:r>
          </a:p>
          <a:p>
            <a:r>
              <a:rPr lang="nl-BE" dirty="0"/>
              <a:t>Voorbeeld – inspelen op </a:t>
            </a:r>
            <a:r>
              <a:rPr lang="nl-BE" dirty="0">
                <a:highlight>
                  <a:srgbClr val="FFFF00"/>
                </a:highlight>
              </a:rPr>
              <a:t>burgerschapszin</a:t>
            </a:r>
          </a:p>
          <a:p>
            <a:r>
              <a:rPr lang="nl-BE" dirty="0"/>
              <a:t>Voorbeeld – inspelen op </a:t>
            </a:r>
            <a:r>
              <a:rPr lang="nl-BE" dirty="0">
                <a:highlight>
                  <a:srgbClr val="FFFF00"/>
                </a:highlight>
              </a:rPr>
              <a:t>digitale competenties</a:t>
            </a:r>
          </a:p>
          <a:p>
            <a:r>
              <a:rPr lang="nl-BE" dirty="0"/>
              <a:t>Nog andere voorbeelden om in de kijker te zetten?</a:t>
            </a:r>
          </a:p>
        </p:txBody>
      </p:sp>
    </p:spTree>
    <p:extLst>
      <p:ext uri="{BB962C8B-B14F-4D97-AF65-F5344CB8AC3E}">
        <p14:creationId xmlns:p14="http://schemas.microsoft.com/office/powerpoint/2010/main" val="8389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99F6D20-5B50-4530-B865-2B9A15C59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51672" cy="6858000"/>
          </a:xfrm>
          <a:prstGeom prst="rect">
            <a:avLst/>
          </a:prstGeom>
        </p:spPr>
      </p:pic>
      <p:sp>
        <p:nvSpPr>
          <p:cNvPr id="2" name="Tekstvak 1">
            <a:extLst>
              <a:ext uri="{FF2B5EF4-FFF2-40B4-BE49-F238E27FC236}">
                <a16:creationId xmlns:a16="http://schemas.microsoft.com/office/drawing/2014/main" id="{06B89BE0-1227-4D7F-B074-08F57A7C0F8A}"/>
              </a:ext>
            </a:extLst>
          </p:cNvPr>
          <p:cNvSpPr txBox="1"/>
          <p:nvPr/>
        </p:nvSpPr>
        <p:spPr>
          <a:xfrm>
            <a:off x="748145" y="928255"/>
            <a:ext cx="10903527" cy="5570756"/>
          </a:xfrm>
          <a:prstGeom prst="rect">
            <a:avLst/>
          </a:prstGeom>
          <a:noFill/>
        </p:spPr>
        <p:txBody>
          <a:bodyPr wrap="square" rtlCol="0">
            <a:spAutoFit/>
          </a:bodyPr>
          <a:lstStyle/>
          <a:p>
            <a:r>
              <a:rPr lang="nl-BE" sz="3200" dirty="0"/>
              <a:t>Maak je educatieve werking meerstemmig en ga voor diversiteit!</a:t>
            </a:r>
          </a:p>
          <a:p>
            <a:endParaRPr lang="nl-BE" dirty="0"/>
          </a:p>
          <a:p>
            <a:endParaRPr lang="nl-BE" dirty="0"/>
          </a:p>
          <a:p>
            <a:pPr marL="342900" indent="-342900">
              <a:buAutoNum type="arabicPeriod"/>
            </a:pPr>
            <a:r>
              <a:rPr lang="nl-BE" dirty="0">
                <a:highlight>
                  <a:srgbClr val="FFFF00"/>
                </a:highlight>
              </a:rPr>
              <a:t>Zet niet alleen de gids of kunstexpert voor de klas, maar zoek ook naar andere expertises! </a:t>
            </a:r>
          </a:p>
          <a:p>
            <a:pPr lvl="1"/>
            <a:endParaRPr lang="nl-BE" dirty="0"/>
          </a:p>
          <a:p>
            <a:pPr lvl="1"/>
            <a:r>
              <a:rPr lang="nl-BE" dirty="0"/>
              <a:t>Een molenaar, beiaardier, restaurator, ambachtsman, collectiebeheerder, communicatieverantwoordelijke… Allemaal boeiende erfgoedverhalen!</a:t>
            </a:r>
          </a:p>
          <a:p>
            <a:pPr lvl="1"/>
            <a:endParaRPr lang="nl-BE" dirty="0"/>
          </a:p>
          <a:p>
            <a:pPr marL="342900" indent="-342900">
              <a:buAutoNum type="arabicPeriod"/>
            </a:pPr>
            <a:r>
              <a:rPr lang="nl-BE" dirty="0">
                <a:highlight>
                  <a:srgbClr val="FFFF00"/>
                </a:highlight>
              </a:rPr>
              <a:t>Zoek ook diversiteit in je doelpubliek</a:t>
            </a:r>
          </a:p>
          <a:p>
            <a:pPr lvl="1"/>
            <a:r>
              <a:rPr lang="nl-BE"/>
              <a:t>Zie Erfgoeddag-week </a:t>
            </a:r>
            <a:r>
              <a:rPr lang="nl-BE" dirty="0"/>
              <a:t>als de gelegenheid om nieuwe doelgroepen aan te spreken: </a:t>
            </a:r>
          </a:p>
          <a:p>
            <a:pPr marL="742950" lvl="1" indent="-285750">
              <a:buFontTx/>
              <a:buChar char="-"/>
            </a:pPr>
            <a:r>
              <a:rPr lang="nl-BE" dirty="0"/>
              <a:t>Is er een gelijkwaardig aanbod zowel voor lager als middelbaar onderwijs?</a:t>
            </a:r>
          </a:p>
          <a:p>
            <a:pPr marL="742950" lvl="1" indent="-285750">
              <a:buFontTx/>
              <a:buChar char="-"/>
            </a:pPr>
            <a:r>
              <a:rPr lang="nl-BE" dirty="0"/>
              <a:t>Is er een gelijkwaardig aanbod zowel voor ASO als TSO, BSO en KSO?</a:t>
            </a:r>
          </a:p>
          <a:p>
            <a:pPr marL="742950" lvl="1" indent="-285750">
              <a:buFontTx/>
              <a:buChar char="-"/>
            </a:pPr>
            <a:endParaRPr lang="nl-BE" dirty="0"/>
          </a:p>
          <a:p>
            <a:pPr lvl="1"/>
            <a:r>
              <a:rPr lang="nl-BE" dirty="0"/>
              <a:t>Voorbeelden om in de kijker te zetten?</a:t>
            </a:r>
          </a:p>
          <a:p>
            <a:pPr lvl="1"/>
            <a:endParaRPr lang="nl-BE" dirty="0"/>
          </a:p>
          <a:p>
            <a:pPr lvl="1"/>
            <a:r>
              <a:rPr lang="nl-BE" dirty="0"/>
              <a:t>Hulp nodig om wegwijs te worden in het aanbod van schoolrichtingen? </a:t>
            </a:r>
          </a:p>
          <a:p>
            <a:pPr lvl="1"/>
            <a:r>
              <a:rPr lang="nl-BE" dirty="0">
                <a:hlinkClick r:id="rId3"/>
              </a:rPr>
              <a:t>https://www.kwalificatiesencurriculum.be/sites/default/files/atoms/files/Poster%20matrix%20def.pdf</a:t>
            </a:r>
            <a:r>
              <a:rPr lang="nl-BE" dirty="0"/>
              <a:t> </a:t>
            </a:r>
          </a:p>
          <a:p>
            <a:pPr lvl="1"/>
            <a:r>
              <a:rPr lang="nl-BE" dirty="0">
                <a:hlinkClick r:id="rId4"/>
              </a:rPr>
              <a:t>https://data-onderwijs.vlaanderen.be/onderwijsaanbod/so/structuur/studierichtingen?lt=A</a:t>
            </a:r>
            <a:r>
              <a:rPr lang="nl-BE" dirty="0"/>
              <a:t> </a:t>
            </a:r>
          </a:p>
          <a:p>
            <a:pPr marL="342900" indent="-342900">
              <a:buAutoNum type="arabicPeriod"/>
            </a:pPr>
            <a:endParaRPr lang="nl-BE" dirty="0"/>
          </a:p>
        </p:txBody>
      </p:sp>
    </p:spTree>
    <p:extLst>
      <p:ext uri="{BB962C8B-B14F-4D97-AF65-F5344CB8AC3E}">
        <p14:creationId xmlns:p14="http://schemas.microsoft.com/office/powerpoint/2010/main" val="124005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8DE6D25-C305-4A33-9DD0-DE3B2C646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0" cy="6858000"/>
          </a:xfrm>
          <a:prstGeom prst="rect">
            <a:avLst/>
          </a:prstGeom>
        </p:spPr>
      </p:pic>
      <p:sp>
        <p:nvSpPr>
          <p:cNvPr id="2" name="Tekstvak 1">
            <a:extLst>
              <a:ext uri="{FF2B5EF4-FFF2-40B4-BE49-F238E27FC236}">
                <a16:creationId xmlns:a16="http://schemas.microsoft.com/office/drawing/2014/main" id="{303550DD-CF3D-4475-BA96-F7161C393F58}"/>
              </a:ext>
            </a:extLst>
          </p:cNvPr>
          <p:cNvSpPr txBox="1"/>
          <p:nvPr/>
        </p:nvSpPr>
        <p:spPr>
          <a:xfrm>
            <a:off x="720436" y="928255"/>
            <a:ext cx="10737273" cy="4616648"/>
          </a:xfrm>
          <a:prstGeom prst="rect">
            <a:avLst/>
          </a:prstGeom>
          <a:noFill/>
        </p:spPr>
        <p:txBody>
          <a:bodyPr wrap="square" rtlCol="0">
            <a:spAutoFit/>
          </a:bodyPr>
          <a:lstStyle/>
          <a:p>
            <a:r>
              <a:rPr lang="nl-BE" sz="3200" dirty="0"/>
              <a:t>Maatschappelijke relevantie van erfgoedverhaal centraal stellen</a:t>
            </a:r>
          </a:p>
          <a:p>
            <a:endParaRPr lang="nl-BE" sz="3200" dirty="0"/>
          </a:p>
          <a:p>
            <a:endParaRPr lang="nl-BE" sz="3200" dirty="0"/>
          </a:p>
          <a:p>
            <a:pPr marL="285750" indent="-285750">
              <a:buFont typeface="Arial" panose="020B0604020202020204" pitchFamily="34" charset="0"/>
              <a:buChar char="•"/>
            </a:pPr>
            <a:r>
              <a:rPr lang="nl-BE" dirty="0">
                <a:highlight>
                  <a:srgbClr val="FFFF00"/>
                </a:highlight>
              </a:rPr>
              <a:t>Erfgoedthema’s koppelen aan actualiteit, thema’s die nu leven.</a:t>
            </a:r>
          </a:p>
          <a:p>
            <a:pPr marL="285750" indent="-285750">
              <a:buFont typeface="Arial" panose="020B0604020202020204" pitchFamily="34" charset="0"/>
              <a:buChar char="•"/>
            </a:pPr>
            <a:endParaRPr lang="nl-BE" dirty="0"/>
          </a:p>
          <a:p>
            <a:r>
              <a:rPr lang="nl-BE" dirty="0"/>
              <a:t>Voorbeelden? Klimaatkwestie en ecologische voetafdruk verkleinen, genderkwestie …</a:t>
            </a:r>
          </a:p>
          <a:p>
            <a:endParaRPr lang="nl-BE" dirty="0"/>
          </a:p>
          <a:p>
            <a:pPr marL="285750" indent="-285750">
              <a:buFont typeface="Arial" panose="020B0604020202020204" pitchFamily="34" charset="0"/>
              <a:buChar char="•"/>
            </a:pPr>
            <a:r>
              <a:rPr lang="nl-BE" dirty="0">
                <a:highlight>
                  <a:srgbClr val="FFFF00"/>
                </a:highlight>
              </a:rPr>
              <a:t>Erfgoedthema’s benaderen vanuit perspectief dat herkenbaar is voor leerlingen.</a:t>
            </a:r>
          </a:p>
          <a:p>
            <a:pPr marL="285750" indent="-285750">
              <a:buFont typeface="Arial" panose="020B0604020202020204" pitchFamily="34" charset="0"/>
              <a:buChar char="•"/>
            </a:pPr>
            <a:endParaRPr lang="nl-BE" dirty="0"/>
          </a:p>
          <a:p>
            <a:r>
              <a:rPr lang="nl-BE" dirty="0"/>
              <a:t>Voorbeelden? Fons, een doodgewone dorpsbewoner geeft leerlingen kijk op Groote Oorlog.</a:t>
            </a:r>
          </a:p>
          <a:p>
            <a:endParaRPr lang="nl-BE" dirty="0"/>
          </a:p>
          <a:p>
            <a:endParaRPr lang="nl-BE" dirty="0"/>
          </a:p>
          <a:p>
            <a:r>
              <a:rPr lang="nl-BE" dirty="0"/>
              <a:t>Andere suggesties? </a:t>
            </a:r>
          </a:p>
          <a:p>
            <a:endParaRPr lang="nl-BE" dirty="0"/>
          </a:p>
        </p:txBody>
      </p:sp>
    </p:spTree>
    <p:extLst>
      <p:ext uri="{BB962C8B-B14F-4D97-AF65-F5344CB8AC3E}">
        <p14:creationId xmlns:p14="http://schemas.microsoft.com/office/powerpoint/2010/main" val="14837182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400FB8AA27744A03437BFA18F2C95" ma:contentTypeVersion="11" ma:contentTypeDescription="Een nieuw document maken." ma:contentTypeScope="" ma:versionID="1bcf7fbdad50758a9b9aef399e295461">
  <xsd:schema xmlns:xsd="http://www.w3.org/2001/XMLSchema" xmlns:xs="http://www.w3.org/2001/XMLSchema" xmlns:p="http://schemas.microsoft.com/office/2006/metadata/properties" xmlns:ns2="1831603b-ca9e-46ca-a7f0-c46fad820b38" targetNamespace="http://schemas.microsoft.com/office/2006/metadata/properties" ma:root="true" ma:fieldsID="df0f3d4c53de830bd96f6bc7149610bf" ns2:_="">
    <xsd:import namespace="1831603b-ca9e-46ca-a7f0-c46fad820b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1603b-ca9e-46ca-a7f0-c46fad820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6B50DC-E8B9-43F6-9255-BC70F9AD3108}"/>
</file>

<file path=customXml/itemProps2.xml><?xml version="1.0" encoding="utf-8"?>
<ds:datastoreItem xmlns:ds="http://schemas.openxmlformats.org/officeDocument/2006/customXml" ds:itemID="{D45A3CFB-E9A7-46CC-A917-25CB69C99E3B}"/>
</file>

<file path=customXml/itemProps3.xml><?xml version="1.0" encoding="utf-8"?>
<ds:datastoreItem xmlns:ds="http://schemas.openxmlformats.org/officeDocument/2006/customXml" ds:itemID="{4EEF988B-AFC1-4FDC-A870-583A90DD2262}"/>
</file>

<file path=docProps/app.xml><?xml version="1.0" encoding="utf-8"?>
<Properties xmlns="http://schemas.openxmlformats.org/officeDocument/2006/extended-properties" xmlns:vt="http://schemas.openxmlformats.org/officeDocument/2006/docPropsVTypes">
  <TotalTime>815</TotalTime>
  <Words>793</Words>
  <Application>Microsoft Office PowerPoint</Application>
  <PresentationFormat>Breedbeeld</PresentationFormat>
  <Paragraphs>104</Paragraphs>
  <Slides>11</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Calibri Light</vt:lpstr>
      <vt:lpstr>Museo</vt:lpstr>
      <vt:lpstr>PublicoHeadline</vt:lpstr>
      <vt:lpstr>PublicoText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Eva Begine</dc:creator>
  <cp:lastModifiedBy>Eva Begine</cp:lastModifiedBy>
  <cp:revision>1</cp:revision>
  <dcterms:created xsi:type="dcterms:W3CDTF">2021-10-22T07:46:10Z</dcterms:created>
  <dcterms:modified xsi:type="dcterms:W3CDTF">2021-10-25T21:52:03Z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0x010100089400FB8AA27744A03437BFA18F2C95</vt:lpwstr>
  </property>
</Properties>
</file>