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6" r:id="rId5"/>
    <p:sldId id="267" r:id="rId6"/>
    <p:sldId id="261" r:id="rId7"/>
    <p:sldId id="272" r:id="rId8"/>
    <p:sldId id="275" r:id="rId9"/>
    <p:sldId id="274" r:id="rId10"/>
    <p:sldId id="284" r:id="rId11"/>
    <p:sldId id="283" r:id="rId12"/>
    <p:sldId id="278" r:id="rId13"/>
    <p:sldId id="262" r:id="rId14"/>
    <p:sldId id="281" r:id="rId15"/>
    <p:sldId id="279" r:id="rId16"/>
    <p:sldId id="282" r:id="rId17"/>
    <p:sldId id="280" r:id="rId1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2C34"/>
    <a:srgbClr val="F1153A"/>
    <a:srgbClr val="35B458"/>
    <a:srgbClr val="F37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50" autoAdjust="0"/>
    <p:restoredTop sz="96327" autoAdjust="0"/>
  </p:normalViewPr>
  <p:slideViewPr>
    <p:cSldViewPr snapToGrid="0">
      <p:cViewPr varScale="1">
        <p:scale>
          <a:sx n="102" d="100"/>
          <a:sy n="102" d="100"/>
        </p:scale>
        <p:origin x="216" y="7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8E816A7-30C7-4CE8-8838-8FAFF93C4B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0F8CB89-6443-4783-B0FC-4D32FB0C29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52C2C-2471-4E6C-AD7E-6102776F7D22}" type="datetimeFigureOut">
              <a:rPr lang="nl-BE" smtClean="0"/>
              <a:t>28/10/2021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C8032D4-C208-4D26-8D8B-2813E5D470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3A6FFB9-F1A6-4772-A8B8-9E79A17E29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B4751-267D-4859-89D7-5F9CD23467E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7747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01A90-D09E-48FF-99AC-0E3C91EA5239}" type="datetimeFigureOut">
              <a:rPr lang="nl-BE" smtClean="0"/>
              <a:t>28/10/2021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0D6EE-B921-4E8D-B108-C3FD93F2367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12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present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FFA6DF02-E734-4B3B-B9F9-9EBB8454B555}"/>
              </a:ext>
            </a:extLst>
          </p:cNvPr>
          <p:cNvSpPr/>
          <p:nvPr userDrawn="1"/>
        </p:nvSpPr>
        <p:spPr>
          <a:xfrm>
            <a:off x="0" y="-85726"/>
            <a:ext cx="12192000" cy="8433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5BE680-07D1-457D-9AEF-1FE97F049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785" y="2573425"/>
            <a:ext cx="9637894" cy="1007975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A729607-64FF-4A33-B763-F1A30D87D5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784" y="4057016"/>
            <a:ext cx="9637893" cy="100797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16" name="Afbeelding 15" descr="Afbeelding met regen, rasp&#10;&#10;Automatisch gegenereerde beschrijving">
            <a:extLst>
              <a:ext uri="{FF2B5EF4-FFF2-40B4-BE49-F238E27FC236}">
                <a16:creationId xmlns:a16="http://schemas.microsoft.com/office/drawing/2014/main" id="{7309FB56-5D2D-40F7-96AA-D6ABAB7D59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58589" y="1710520"/>
            <a:ext cx="8363539" cy="333535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3B8C935-D9BF-41F7-8632-26CB59E8FA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378047" y="5333929"/>
            <a:ext cx="843317" cy="616662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74711901-CC07-4FFB-8517-604E9C2EE5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167467" y="2896050"/>
            <a:ext cx="843317" cy="616662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B83CF49A-596B-451A-BBA0-880C310771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68689" y="1560191"/>
            <a:ext cx="843317" cy="61666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6993781-8FCD-45AE-BFAF-4ADB0CE366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9" y="5838493"/>
            <a:ext cx="990877" cy="75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75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FCF8BC24-9E9D-4581-AE4F-33313F6734B7}"/>
              </a:ext>
            </a:extLst>
          </p:cNvPr>
          <p:cNvSpPr/>
          <p:nvPr userDrawn="1"/>
        </p:nvSpPr>
        <p:spPr>
          <a:xfrm>
            <a:off x="0" y="6067424"/>
            <a:ext cx="12192000" cy="8079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A3A5785-8741-4BA8-AC33-C608CFC070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101092"/>
            <a:ext cx="963869" cy="731754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8" name="Ondertitel 2">
            <a:extLst>
              <a:ext uri="{FF2B5EF4-FFF2-40B4-BE49-F238E27FC236}">
                <a16:creationId xmlns:a16="http://schemas.microsoft.com/office/drawing/2014/main" id="{A4E7488A-695C-4900-B0AD-FBABFB510529}"/>
              </a:ext>
            </a:extLst>
          </p:cNvPr>
          <p:cNvSpPr txBox="1">
            <a:spLocks/>
          </p:cNvSpPr>
          <p:nvPr userDrawn="1"/>
        </p:nvSpPr>
        <p:spPr>
          <a:xfrm>
            <a:off x="7825480" y="6310059"/>
            <a:ext cx="4008640" cy="483105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www.heilig-graf.be</a:t>
            </a:r>
            <a:endParaRPr lang="nl-BE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69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266AF6-7367-4F64-8566-9BDB8F52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81B256-0167-4FB8-B601-E91D9F91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9CF541E-7AA5-4FE0-91A2-B7186C5F2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9A6F6F29-C501-4E8C-98E8-D26A075C244D}"/>
              </a:ext>
            </a:extLst>
          </p:cNvPr>
          <p:cNvSpPr/>
          <p:nvPr userDrawn="1"/>
        </p:nvSpPr>
        <p:spPr>
          <a:xfrm>
            <a:off x="0" y="6067424"/>
            <a:ext cx="12192000" cy="8079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046A753-0629-4C77-B8C4-5A676F501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101092"/>
            <a:ext cx="963869" cy="731754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1" name="Ondertitel 2">
            <a:extLst>
              <a:ext uri="{FF2B5EF4-FFF2-40B4-BE49-F238E27FC236}">
                <a16:creationId xmlns:a16="http://schemas.microsoft.com/office/drawing/2014/main" id="{23B95B20-2D61-4556-ABDF-E74FC0AD25C3}"/>
              </a:ext>
            </a:extLst>
          </p:cNvPr>
          <p:cNvSpPr txBox="1">
            <a:spLocks/>
          </p:cNvSpPr>
          <p:nvPr userDrawn="1"/>
        </p:nvSpPr>
        <p:spPr>
          <a:xfrm>
            <a:off x="7825480" y="6310059"/>
            <a:ext cx="4008640" cy="483105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www.heilig-graf.be</a:t>
            </a:r>
            <a:endParaRPr lang="nl-BE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225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56ACF7-2E44-46FE-8EED-2DF7D9397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E5E8D7B-FDF8-4F13-98F0-0A3A4D295A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FC50523-F7B8-4379-8761-287F68C32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D57B7D5-9A2F-44DD-B741-0E4605742280}"/>
              </a:ext>
            </a:extLst>
          </p:cNvPr>
          <p:cNvSpPr/>
          <p:nvPr userDrawn="1"/>
        </p:nvSpPr>
        <p:spPr>
          <a:xfrm>
            <a:off x="0" y="6067424"/>
            <a:ext cx="12192000" cy="8079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271A50F-7287-44A4-8D71-D8A2A652F6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101092"/>
            <a:ext cx="963869" cy="731754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1" name="Ondertitel 2">
            <a:extLst>
              <a:ext uri="{FF2B5EF4-FFF2-40B4-BE49-F238E27FC236}">
                <a16:creationId xmlns:a16="http://schemas.microsoft.com/office/drawing/2014/main" id="{417302BF-87DA-47E3-94BB-3CF58226666D}"/>
              </a:ext>
            </a:extLst>
          </p:cNvPr>
          <p:cNvSpPr txBox="1">
            <a:spLocks/>
          </p:cNvSpPr>
          <p:nvPr userDrawn="1"/>
        </p:nvSpPr>
        <p:spPr>
          <a:xfrm>
            <a:off x="7825480" y="6310059"/>
            <a:ext cx="4008640" cy="483105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www.heilig-graf.be</a:t>
            </a:r>
            <a:endParaRPr lang="nl-BE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281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F92FC8-2128-4386-A668-D664B5D7F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777C49-F500-4E7D-9D22-3BFA60172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08789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5A12DFB-5768-4677-9E63-A23920350C34}"/>
              </a:ext>
            </a:extLst>
          </p:cNvPr>
          <p:cNvSpPr/>
          <p:nvPr userDrawn="1"/>
        </p:nvSpPr>
        <p:spPr>
          <a:xfrm>
            <a:off x="0" y="6067424"/>
            <a:ext cx="12192000" cy="8079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776971E-4837-4587-B085-0978397FBE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101092"/>
            <a:ext cx="963869" cy="731754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4" name="Ondertitel 2">
            <a:extLst>
              <a:ext uri="{FF2B5EF4-FFF2-40B4-BE49-F238E27FC236}">
                <a16:creationId xmlns:a16="http://schemas.microsoft.com/office/drawing/2014/main" id="{544EADF9-1A4F-4246-8354-9A71DFBB639E}"/>
              </a:ext>
            </a:extLst>
          </p:cNvPr>
          <p:cNvSpPr txBox="1">
            <a:spLocks/>
          </p:cNvSpPr>
          <p:nvPr userDrawn="1"/>
        </p:nvSpPr>
        <p:spPr>
          <a:xfrm>
            <a:off x="7825480" y="6310059"/>
            <a:ext cx="4008640" cy="483105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www.heilig-graf.be</a:t>
            </a:r>
            <a:endParaRPr lang="nl-BE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342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ABDF2EA-2115-4035-AD95-CF732EA2E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48397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5D8401C-BC49-4205-B01D-D9FE6FDC0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4839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9362D58-0D04-4DE8-9477-96BD4A889116}"/>
              </a:ext>
            </a:extLst>
          </p:cNvPr>
          <p:cNvSpPr/>
          <p:nvPr userDrawn="1"/>
        </p:nvSpPr>
        <p:spPr>
          <a:xfrm>
            <a:off x="0" y="6067424"/>
            <a:ext cx="12192000" cy="8079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4CFB2BF-7390-4B9A-834A-E5F7BABF34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101092"/>
            <a:ext cx="963869" cy="731754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0" name="Ondertitel 2">
            <a:extLst>
              <a:ext uri="{FF2B5EF4-FFF2-40B4-BE49-F238E27FC236}">
                <a16:creationId xmlns:a16="http://schemas.microsoft.com/office/drawing/2014/main" id="{DF3A6E84-BD8C-4202-98CA-FB11A72EE6C5}"/>
              </a:ext>
            </a:extLst>
          </p:cNvPr>
          <p:cNvSpPr txBox="1">
            <a:spLocks/>
          </p:cNvSpPr>
          <p:nvPr userDrawn="1"/>
        </p:nvSpPr>
        <p:spPr>
          <a:xfrm>
            <a:off x="7825480" y="6310059"/>
            <a:ext cx="4008640" cy="483105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www.heilig-graf.be</a:t>
            </a:r>
            <a:endParaRPr lang="nl-BE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28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ndertitel 2">
            <a:extLst>
              <a:ext uri="{FF2B5EF4-FFF2-40B4-BE49-F238E27FC236}">
                <a16:creationId xmlns:a16="http://schemas.microsoft.com/office/drawing/2014/main" id="{1F16CA4B-FF17-4DB2-BBC3-41D1E23A5577}"/>
              </a:ext>
            </a:extLst>
          </p:cNvPr>
          <p:cNvSpPr txBox="1">
            <a:spLocks/>
          </p:cNvSpPr>
          <p:nvPr userDrawn="1"/>
        </p:nvSpPr>
        <p:spPr>
          <a:xfrm>
            <a:off x="7825480" y="6233859"/>
            <a:ext cx="4008640" cy="48310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www.heilig-graf.be</a:t>
            </a:r>
            <a:endParaRPr lang="nl-BE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E10511D-B3C4-419E-954D-C38B2573A46B}"/>
              </a:ext>
            </a:extLst>
          </p:cNvPr>
          <p:cNvSpPr/>
          <p:nvPr userDrawn="1"/>
        </p:nvSpPr>
        <p:spPr>
          <a:xfrm>
            <a:off x="0" y="-85726"/>
            <a:ext cx="12192000" cy="8433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6C2A88D1-654A-4426-AB3B-52136E8013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9" y="5838493"/>
            <a:ext cx="990877" cy="752258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BBD852B0-9D4B-4D69-AEF9-85DC1E392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785" y="2573425"/>
            <a:ext cx="9637894" cy="1007975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8" name="Ondertitel 2">
            <a:extLst>
              <a:ext uri="{FF2B5EF4-FFF2-40B4-BE49-F238E27FC236}">
                <a16:creationId xmlns:a16="http://schemas.microsoft.com/office/drawing/2014/main" id="{B94C2940-C7F4-41B9-980E-92AB419C8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784" y="4057016"/>
            <a:ext cx="9637893" cy="100797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5410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6AD4E5C0-9AF2-49F8-8A6D-091526E8E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EA4CD48B-9B72-4D15-BC66-BD2E9C9A0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7897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15" name="Afbeelding 14" descr="Afbeelding met regen, rasp&#10;&#10;Automatisch gegenereerde beschrijving">
            <a:extLst>
              <a:ext uri="{FF2B5EF4-FFF2-40B4-BE49-F238E27FC236}">
                <a16:creationId xmlns:a16="http://schemas.microsoft.com/office/drawing/2014/main" id="{9AECAEA8-78F2-41D8-AB53-FE5A924736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26289">
            <a:off x="6868030" y="-1215757"/>
            <a:ext cx="6781799" cy="2704565"/>
          </a:xfrm>
          <a:prstGeom prst="rect">
            <a:avLst/>
          </a:prstGeom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CBFD1C16-DB1B-461C-93A9-7825D76D1F70}"/>
              </a:ext>
            </a:extLst>
          </p:cNvPr>
          <p:cNvGrpSpPr/>
          <p:nvPr userDrawn="1"/>
        </p:nvGrpSpPr>
        <p:grpSpPr>
          <a:xfrm>
            <a:off x="0" y="6067424"/>
            <a:ext cx="12192000" cy="807953"/>
            <a:chOff x="0" y="6067424"/>
            <a:chExt cx="12192000" cy="807953"/>
          </a:xfrm>
          <a:solidFill>
            <a:schemeClr val="tx2"/>
          </a:solidFill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4A326C99-3103-4F9B-A246-2F87B0BB8C6F}"/>
                </a:ext>
              </a:extLst>
            </p:cNvPr>
            <p:cNvSpPr/>
            <p:nvPr userDrawn="1"/>
          </p:nvSpPr>
          <p:spPr>
            <a:xfrm>
              <a:off x="0" y="6067424"/>
              <a:ext cx="12192000" cy="8079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B5EBABA6-67F8-4CBC-833B-C463816AD0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000" y="6101092"/>
              <a:ext cx="963869" cy="731754"/>
            </a:xfrm>
            <a:prstGeom prst="rect">
              <a:avLst/>
            </a:prstGeom>
            <a:grpFill/>
          </p:spPr>
        </p:pic>
        <p:sp>
          <p:nvSpPr>
            <p:cNvPr id="20" name="Ondertitel 2">
              <a:extLst>
                <a:ext uri="{FF2B5EF4-FFF2-40B4-BE49-F238E27FC236}">
                  <a16:creationId xmlns:a16="http://schemas.microsoft.com/office/drawing/2014/main" id="{129860B2-6248-498D-98B7-05EE2953A9A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825480" y="6310059"/>
              <a:ext cx="4008640" cy="483105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nl-NL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www.heilig-graf.be</a:t>
              </a:r>
              <a:endParaRPr lang="nl-BE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A9764C8A-CB31-48D6-B6D1-220B9887B7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36498">
            <a:off x="8365631" y="416969"/>
            <a:ext cx="645287" cy="471856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DA5D87C0-6A60-4CD8-B939-3CAE377861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52144">
            <a:off x="11602228" y="683192"/>
            <a:ext cx="645287" cy="47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5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6AD4E5C0-9AF2-49F8-8A6D-091526E8E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EA4CD48B-9B72-4D15-BC66-BD2E9C9A0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6886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D46F2C1-947F-42EC-A1B7-444825A8CC2E}"/>
              </a:ext>
            </a:extLst>
          </p:cNvPr>
          <p:cNvSpPr/>
          <p:nvPr userDrawn="1"/>
        </p:nvSpPr>
        <p:spPr>
          <a:xfrm>
            <a:off x="0" y="6067424"/>
            <a:ext cx="12192000" cy="8079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1E684FD-35BE-4898-B4D6-DCE277E5A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101092"/>
            <a:ext cx="963869" cy="731754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0" name="Ondertitel 2">
            <a:extLst>
              <a:ext uri="{FF2B5EF4-FFF2-40B4-BE49-F238E27FC236}">
                <a16:creationId xmlns:a16="http://schemas.microsoft.com/office/drawing/2014/main" id="{0A4120E8-F065-43B0-94B5-54F72222D476}"/>
              </a:ext>
            </a:extLst>
          </p:cNvPr>
          <p:cNvSpPr txBox="1">
            <a:spLocks/>
          </p:cNvSpPr>
          <p:nvPr userDrawn="1"/>
        </p:nvSpPr>
        <p:spPr>
          <a:xfrm>
            <a:off x="7825480" y="6310059"/>
            <a:ext cx="4008640" cy="483105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www.heilig-graf.be</a:t>
            </a:r>
            <a:endParaRPr lang="nl-BE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53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90456C-DA43-41D3-9914-1AC234E43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50A5EA-9F75-4B44-8563-FECFA66F8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156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9F167E0-7BFA-4B07-8A23-3A5F61D65AA2}"/>
              </a:ext>
            </a:extLst>
          </p:cNvPr>
          <p:cNvSpPr/>
          <p:nvPr userDrawn="1"/>
        </p:nvSpPr>
        <p:spPr>
          <a:xfrm>
            <a:off x="0" y="6067424"/>
            <a:ext cx="12192000" cy="8079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83D7CEB-430A-4135-92CA-0981C02EE8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101092"/>
            <a:ext cx="963869" cy="731754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0" name="Ondertitel 2">
            <a:extLst>
              <a:ext uri="{FF2B5EF4-FFF2-40B4-BE49-F238E27FC236}">
                <a16:creationId xmlns:a16="http://schemas.microsoft.com/office/drawing/2014/main" id="{98BBBA08-B288-4875-82F1-E283C98D0CA1}"/>
              </a:ext>
            </a:extLst>
          </p:cNvPr>
          <p:cNvSpPr txBox="1">
            <a:spLocks/>
          </p:cNvSpPr>
          <p:nvPr userDrawn="1"/>
        </p:nvSpPr>
        <p:spPr>
          <a:xfrm>
            <a:off x="7825480" y="6310059"/>
            <a:ext cx="4008640" cy="483105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www.heilig-graf.be</a:t>
            </a:r>
            <a:endParaRPr lang="nl-BE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07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EBFF96-59F3-4B77-8EB7-7A69B901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A7C2A2-D169-474A-AFE8-6C74B2D82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EA97D7E-E6FC-4B87-BA33-1BDF1B3E9659}"/>
              </a:ext>
            </a:extLst>
          </p:cNvPr>
          <p:cNvSpPr/>
          <p:nvPr userDrawn="1"/>
        </p:nvSpPr>
        <p:spPr>
          <a:xfrm>
            <a:off x="0" y="6067424"/>
            <a:ext cx="12192000" cy="8079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2E189F7-06C8-463E-B7B7-7B9DB0DBD7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101092"/>
            <a:ext cx="963869" cy="731754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0" name="Ondertitel 2">
            <a:extLst>
              <a:ext uri="{FF2B5EF4-FFF2-40B4-BE49-F238E27FC236}">
                <a16:creationId xmlns:a16="http://schemas.microsoft.com/office/drawing/2014/main" id="{9FDD1126-46D6-4949-AA54-A5DA46433E4A}"/>
              </a:ext>
            </a:extLst>
          </p:cNvPr>
          <p:cNvSpPr txBox="1">
            <a:spLocks/>
          </p:cNvSpPr>
          <p:nvPr userDrawn="1"/>
        </p:nvSpPr>
        <p:spPr>
          <a:xfrm>
            <a:off x="7825480" y="6310059"/>
            <a:ext cx="4008640" cy="483105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www.heilig-graf.be</a:t>
            </a:r>
            <a:endParaRPr lang="nl-BE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21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4AE9A4-BFAB-4A99-A855-F434224ED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476507-3EDC-4A8A-B93D-82084A333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6409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35C2650-5718-4987-9775-7126154AC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6409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F622339-A66E-4D7D-8D08-675402826684}"/>
              </a:ext>
            </a:extLst>
          </p:cNvPr>
          <p:cNvSpPr/>
          <p:nvPr userDrawn="1"/>
        </p:nvSpPr>
        <p:spPr>
          <a:xfrm>
            <a:off x="0" y="6067424"/>
            <a:ext cx="12192000" cy="8079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5D596F7-512C-4280-9B34-13106F05D9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101092"/>
            <a:ext cx="963869" cy="731754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1" name="Ondertitel 2">
            <a:extLst>
              <a:ext uri="{FF2B5EF4-FFF2-40B4-BE49-F238E27FC236}">
                <a16:creationId xmlns:a16="http://schemas.microsoft.com/office/drawing/2014/main" id="{8CA92BE0-E119-407B-BEAD-F5856E7D2E5E}"/>
              </a:ext>
            </a:extLst>
          </p:cNvPr>
          <p:cNvSpPr txBox="1">
            <a:spLocks/>
          </p:cNvSpPr>
          <p:nvPr userDrawn="1"/>
        </p:nvSpPr>
        <p:spPr>
          <a:xfrm>
            <a:off x="7825480" y="6310059"/>
            <a:ext cx="4008640" cy="483105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www.heilig-graf.be</a:t>
            </a:r>
            <a:endParaRPr lang="nl-BE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159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7BF3ED-861B-4AAF-B01E-3DB09EDF7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226E6B-7654-430C-AD36-1D8FC5891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3CCB0DB-D077-4348-964D-7A94FFBD2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42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F9C46EB-36DC-4073-AB1F-258B7FFC3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8C804EA-C4F2-4EB3-86DF-5B544989B6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42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95A44403-39F9-4E45-B694-3F005D4F07E7}"/>
              </a:ext>
            </a:extLst>
          </p:cNvPr>
          <p:cNvSpPr/>
          <p:nvPr userDrawn="1"/>
        </p:nvSpPr>
        <p:spPr>
          <a:xfrm>
            <a:off x="0" y="6067424"/>
            <a:ext cx="12192000" cy="8079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A59DCF4-AB20-4272-8D61-6E8EBF781C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101092"/>
            <a:ext cx="963869" cy="731754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3" name="Ondertitel 2">
            <a:extLst>
              <a:ext uri="{FF2B5EF4-FFF2-40B4-BE49-F238E27FC236}">
                <a16:creationId xmlns:a16="http://schemas.microsoft.com/office/drawing/2014/main" id="{7EB24681-9E29-4B34-934A-DAF4DBB97934}"/>
              </a:ext>
            </a:extLst>
          </p:cNvPr>
          <p:cNvSpPr txBox="1">
            <a:spLocks/>
          </p:cNvSpPr>
          <p:nvPr userDrawn="1"/>
        </p:nvSpPr>
        <p:spPr>
          <a:xfrm>
            <a:off x="7825480" y="6310059"/>
            <a:ext cx="4008640" cy="483105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www.heilig-graf.be</a:t>
            </a:r>
            <a:endParaRPr lang="nl-BE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40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CA092-3ACC-48F2-8D38-7239C2C98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2E4599B-E0DE-468A-AAB0-7849A72F8741}"/>
              </a:ext>
            </a:extLst>
          </p:cNvPr>
          <p:cNvSpPr/>
          <p:nvPr userDrawn="1"/>
        </p:nvSpPr>
        <p:spPr>
          <a:xfrm>
            <a:off x="0" y="6067424"/>
            <a:ext cx="12192000" cy="8079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355762D-1AB6-44BA-B305-ADB1C35135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101092"/>
            <a:ext cx="963869" cy="731754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9" name="Ondertitel 2">
            <a:extLst>
              <a:ext uri="{FF2B5EF4-FFF2-40B4-BE49-F238E27FC236}">
                <a16:creationId xmlns:a16="http://schemas.microsoft.com/office/drawing/2014/main" id="{221C7688-6677-4F5E-A725-A6F5A589C485}"/>
              </a:ext>
            </a:extLst>
          </p:cNvPr>
          <p:cNvSpPr txBox="1">
            <a:spLocks/>
          </p:cNvSpPr>
          <p:nvPr userDrawn="1"/>
        </p:nvSpPr>
        <p:spPr>
          <a:xfrm>
            <a:off x="7825480" y="6310059"/>
            <a:ext cx="4008640" cy="483105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www.heilig-graf.be</a:t>
            </a:r>
            <a:endParaRPr lang="nl-BE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54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2BE2CC9-09C9-4E1A-9C2A-CAE7F5B06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8D855D-20EB-401F-A423-AE090A465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10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61EA3E35-2B74-584C-903F-22BD4367BC22}"/>
              </a:ext>
            </a:extLst>
          </p:cNvPr>
          <p:cNvSpPr/>
          <p:nvPr/>
        </p:nvSpPr>
        <p:spPr>
          <a:xfrm>
            <a:off x="8564880" y="6205760"/>
            <a:ext cx="3403600" cy="536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 descr="Afbeelding met binnen, vloer, plafond, kamer&#10;&#10;Automatisch gegenereerde beschrijving">
            <a:extLst>
              <a:ext uri="{FF2B5EF4-FFF2-40B4-BE49-F238E27FC236}">
                <a16:creationId xmlns:a16="http://schemas.microsoft.com/office/drawing/2014/main" id="{F23BA745-A348-7D41-A5D1-AC2C4F3000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5987" y="767041"/>
            <a:ext cx="7740026" cy="5805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BBF9620-A02B-D24F-BE90-72B6008BC594}"/>
              </a:ext>
            </a:extLst>
          </p:cNvPr>
          <p:cNvSpPr txBox="1"/>
          <p:nvPr/>
        </p:nvSpPr>
        <p:spPr>
          <a:xfrm>
            <a:off x="2578081" y="104192"/>
            <a:ext cx="75068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b="1" spc="40" dirty="0">
                <a:ln w="3175">
                  <a:noFill/>
                </a:ln>
                <a:solidFill>
                  <a:schemeClr val="bg1"/>
                </a:solidFill>
              </a:rPr>
              <a:t>Dries Horsten – Collectie Heilig Graf</a:t>
            </a:r>
          </a:p>
        </p:txBody>
      </p:sp>
    </p:spTree>
    <p:extLst>
      <p:ext uri="{BB962C8B-B14F-4D97-AF65-F5344CB8AC3E}">
        <p14:creationId xmlns:p14="http://schemas.microsoft.com/office/powerpoint/2010/main" val="1039818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D52DCEED-2CD5-2447-B23B-59113043F5D3}"/>
              </a:ext>
            </a:extLst>
          </p:cNvPr>
          <p:cNvSpPr/>
          <p:nvPr/>
        </p:nvSpPr>
        <p:spPr>
          <a:xfrm>
            <a:off x="8564880" y="6085840"/>
            <a:ext cx="3403600" cy="536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Picture 2" descr="≥ Vind ratel in Antiek en Kunst op Marktplaats">
            <a:extLst>
              <a:ext uri="{FF2B5EF4-FFF2-40B4-BE49-F238E27FC236}">
                <a16:creationId xmlns:a16="http://schemas.microsoft.com/office/drawing/2014/main" id="{FB17376F-17FD-E84C-9260-C2365A7E4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593" y="3501413"/>
            <a:ext cx="4015441" cy="3014198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Afbeelding 6" descr="Afbeelding met gebouw, buiten, oud, wit&#10;&#10;Automatisch gegenereerde beschrijving">
            <a:extLst>
              <a:ext uri="{FF2B5EF4-FFF2-40B4-BE49-F238E27FC236}">
                <a16:creationId xmlns:a16="http://schemas.microsoft.com/office/drawing/2014/main" id="{263A632E-E808-684E-8235-91EC966E8C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38" y="175493"/>
            <a:ext cx="4006979" cy="3133508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Afbeelding 14" descr="Afbeelding met gebouw, venster&#10;&#10;Automatisch gegenereerde beschrijving">
            <a:extLst>
              <a:ext uri="{FF2B5EF4-FFF2-40B4-BE49-F238E27FC236}">
                <a16:creationId xmlns:a16="http://schemas.microsoft.com/office/drawing/2014/main" id="{E2EBA647-BDF9-1246-9B1C-9BD3DF8D8E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6855" y="1065239"/>
            <a:ext cx="5930618" cy="5473599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15560021-79FE-2542-8DB5-5B8751D84365}"/>
              </a:ext>
            </a:extLst>
          </p:cNvPr>
          <p:cNvSpPr txBox="1"/>
          <p:nvPr/>
        </p:nvSpPr>
        <p:spPr>
          <a:xfrm>
            <a:off x="4879791" y="227409"/>
            <a:ext cx="8346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b="1" spc="40" dirty="0">
                <a:solidFill>
                  <a:schemeClr val="bg1"/>
                </a:solidFill>
              </a:rPr>
              <a:t>Een geïntegreerd erfgoedverhaal</a:t>
            </a:r>
          </a:p>
        </p:txBody>
      </p:sp>
    </p:spTree>
    <p:extLst>
      <p:ext uri="{BB962C8B-B14F-4D97-AF65-F5344CB8AC3E}">
        <p14:creationId xmlns:p14="http://schemas.microsoft.com/office/powerpoint/2010/main" val="3394944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&#10;&#10;Automatisch gegenereerde beschrijving">
            <a:extLst>
              <a:ext uri="{FF2B5EF4-FFF2-40B4-BE49-F238E27FC236}">
                <a16:creationId xmlns:a16="http://schemas.microsoft.com/office/drawing/2014/main" id="{674B4126-DC44-C349-8442-E3570A9CA1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266" y="953034"/>
            <a:ext cx="3892021" cy="4541806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Afbeelding 3" descr="Afbeelding met tekst, vloer&#10;&#10;Automatisch gegenereerde beschrijving">
            <a:extLst>
              <a:ext uri="{FF2B5EF4-FFF2-40B4-BE49-F238E27FC236}">
                <a16:creationId xmlns:a16="http://schemas.microsoft.com/office/drawing/2014/main" id="{ACFB6C92-F86E-1F42-B6AF-1661A2B36C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5171" y="185762"/>
            <a:ext cx="3195100" cy="3471838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4B27C6F-95B4-9441-9B3D-6A62D87D91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731" y="953034"/>
            <a:ext cx="3429003" cy="4846044"/>
          </a:xfrm>
          <a:prstGeom prst="rect">
            <a:avLst/>
          </a:prstGeom>
        </p:spPr>
      </p:pic>
      <p:pic>
        <p:nvPicPr>
          <p:cNvPr id="7" name="Afbeelding 6" descr="Afbeelding met houten&#10;&#10;Automatisch gegenereerde beschrijving">
            <a:extLst>
              <a:ext uri="{FF2B5EF4-FFF2-40B4-BE49-F238E27FC236}">
                <a16:creationId xmlns:a16="http://schemas.microsoft.com/office/drawing/2014/main" id="{B9613F72-0FF0-E24B-893E-9FD4A8754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323" y="3838050"/>
            <a:ext cx="3030932" cy="2714267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8225A86-89A7-1844-A9E9-FD6B21D4F08C}"/>
              </a:ext>
            </a:extLst>
          </p:cNvPr>
          <p:cNvSpPr txBox="1"/>
          <p:nvPr/>
        </p:nvSpPr>
        <p:spPr>
          <a:xfrm>
            <a:off x="527895" y="160502"/>
            <a:ext cx="8346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b="1" spc="40" dirty="0">
                <a:solidFill>
                  <a:schemeClr val="bg1"/>
                </a:solidFill>
              </a:rPr>
              <a:t>Schatten op zolder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68D2F81-3E84-DF4B-B3D4-9DBB993BD6EC}"/>
              </a:ext>
            </a:extLst>
          </p:cNvPr>
          <p:cNvSpPr/>
          <p:nvPr/>
        </p:nvSpPr>
        <p:spPr>
          <a:xfrm>
            <a:off x="8564880" y="6085840"/>
            <a:ext cx="3403600" cy="536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4145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st, binnen, persoon, muur&#10;&#10;Automatisch gegenereerde beschrijving">
            <a:extLst>
              <a:ext uri="{FF2B5EF4-FFF2-40B4-BE49-F238E27FC236}">
                <a16:creationId xmlns:a16="http://schemas.microsoft.com/office/drawing/2014/main" id="{EBC4D3C5-221F-BD4B-989B-A2CF7209CE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9848" y="1151327"/>
            <a:ext cx="6621868" cy="4405445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 descr="Afbeelding met tekst, persoon, binnen, werken&#10;&#10;Automatisch gegenereerde beschrijving">
            <a:extLst>
              <a:ext uri="{FF2B5EF4-FFF2-40B4-BE49-F238E27FC236}">
                <a16:creationId xmlns:a16="http://schemas.microsoft.com/office/drawing/2014/main" id="{87F05A13-3ECA-834B-86A3-B5C2F33D95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9098" y="2248524"/>
            <a:ext cx="4603054" cy="3750722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Afbeelding 6" descr="Afbeelding met muur, binnen, persoon, vloer&#10;&#10;Automatisch gegenereerde beschrijving">
            <a:extLst>
              <a:ext uri="{FF2B5EF4-FFF2-40B4-BE49-F238E27FC236}">
                <a16:creationId xmlns:a16="http://schemas.microsoft.com/office/drawing/2014/main" id="{388E57F9-0703-AB43-BE01-262CB6DC6A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01892">
            <a:off x="4237636" y="496648"/>
            <a:ext cx="4311568" cy="4168359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FC84930-9D6A-DC42-8B3A-9CED317D92A9}"/>
              </a:ext>
            </a:extLst>
          </p:cNvPr>
          <p:cNvSpPr txBox="1"/>
          <p:nvPr/>
        </p:nvSpPr>
        <p:spPr>
          <a:xfrm>
            <a:off x="527895" y="160502"/>
            <a:ext cx="8346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b="1" spc="40" dirty="0">
                <a:solidFill>
                  <a:schemeClr val="bg1"/>
                </a:solidFill>
              </a:rPr>
              <a:t>Schatten op zolder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3A05C1DF-E2EC-384C-94CC-554185ADBFC1}"/>
              </a:ext>
            </a:extLst>
          </p:cNvPr>
          <p:cNvSpPr/>
          <p:nvPr/>
        </p:nvSpPr>
        <p:spPr>
          <a:xfrm>
            <a:off x="8564880" y="6085840"/>
            <a:ext cx="3403600" cy="536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1909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D52DCEED-2CD5-2447-B23B-59113043F5D3}"/>
              </a:ext>
            </a:extLst>
          </p:cNvPr>
          <p:cNvSpPr/>
          <p:nvPr/>
        </p:nvSpPr>
        <p:spPr>
          <a:xfrm>
            <a:off x="8564880" y="6085840"/>
            <a:ext cx="3403600" cy="536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Afbeelding 6" descr="Afbeelding met buiten, boom, gebouw&#10;&#10;Automatisch gegenereerde beschrijving">
            <a:extLst>
              <a:ext uri="{FF2B5EF4-FFF2-40B4-BE49-F238E27FC236}">
                <a16:creationId xmlns:a16="http://schemas.microsoft.com/office/drawing/2014/main" id="{27F274C6-3944-0241-AFAE-DCF88B694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2071" y="235453"/>
            <a:ext cx="8179343" cy="6210317"/>
          </a:xfrm>
          <a:prstGeom prst="rect">
            <a:avLst/>
          </a:prstGeom>
          <a:solidFill>
            <a:srgbClr val="FFFFFF">
              <a:shade val="85000"/>
            </a:srgbClr>
          </a:solidFill>
          <a:ln w="698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F85F2877-7255-9147-8E0B-89B8E41E5E65}"/>
              </a:ext>
            </a:extLst>
          </p:cNvPr>
          <p:cNvSpPr txBox="1"/>
          <p:nvPr/>
        </p:nvSpPr>
        <p:spPr>
          <a:xfrm>
            <a:off x="659566" y="2023336"/>
            <a:ext cx="4182254" cy="697408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tIns="72000" bIns="144000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BE" sz="2400" b="1" spc="40" dirty="0">
                <a:solidFill>
                  <a:srgbClr val="C00000"/>
                </a:solidFill>
              </a:rPr>
              <a:t>Laat u begeleiden !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4ED7B42-BF8A-C044-A88E-1EEEE65EEEA0}"/>
              </a:ext>
            </a:extLst>
          </p:cNvPr>
          <p:cNvSpPr txBox="1"/>
          <p:nvPr/>
        </p:nvSpPr>
        <p:spPr>
          <a:xfrm>
            <a:off x="662066" y="2715378"/>
            <a:ext cx="4182254" cy="697408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tIns="72000" bIns="144000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BE" sz="2400" b="1" spc="40" dirty="0">
                <a:solidFill>
                  <a:srgbClr val="C00000"/>
                </a:solidFill>
              </a:rPr>
              <a:t>Zoek vrijwilligers !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1DF108F-CA8F-C24B-9006-756DB41C5D1D}"/>
              </a:ext>
            </a:extLst>
          </p:cNvPr>
          <p:cNvSpPr txBox="1"/>
          <p:nvPr/>
        </p:nvSpPr>
        <p:spPr>
          <a:xfrm>
            <a:off x="662066" y="3404928"/>
            <a:ext cx="4182254" cy="697408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tIns="72000" bIns="144000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BE" sz="2400" b="1" spc="40" dirty="0">
                <a:solidFill>
                  <a:srgbClr val="C00000"/>
                </a:solidFill>
              </a:rPr>
              <a:t>Een totaalverhaal !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EFA35C0-E979-9B4A-8EDC-1AEB4F2826DD}"/>
              </a:ext>
            </a:extLst>
          </p:cNvPr>
          <p:cNvSpPr txBox="1"/>
          <p:nvPr/>
        </p:nvSpPr>
        <p:spPr>
          <a:xfrm>
            <a:off x="649576" y="4096970"/>
            <a:ext cx="4182254" cy="697408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tIns="72000" bIns="144000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BE" sz="2400" b="1" spc="40" dirty="0">
                <a:solidFill>
                  <a:srgbClr val="C00000"/>
                </a:solidFill>
              </a:rPr>
              <a:t>En … GENIET !</a:t>
            </a:r>
          </a:p>
        </p:txBody>
      </p:sp>
    </p:spTree>
    <p:extLst>
      <p:ext uri="{BB962C8B-B14F-4D97-AF65-F5344CB8AC3E}">
        <p14:creationId xmlns:p14="http://schemas.microsoft.com/office/powerpoint/2010/main" val="108505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limerfgoed">
            <a:extLst>
              <a:ext uri="{FF2B5EF4-FFF2-40B4-BE49-F238E27FC236}">
                <a16:creationId xmlns:a16="http://schemas.microsoft.com/office/drawing/2014/main" id="{150492DF-8C96-1544-8C69-A33D57214B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4564" y="1280496"/>
            <a:ext cx="6789060" cy="37631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88531486-F9D0-EE47-99E0-C4D8A2C666E9}"/>
              </a:ext>
            </a:extLst>
          </p:cNvPr>
          <p:cNvSpPr/>
          <p:nvPr/>
        </p:nvSpPr>
        <p:spPr>
          <a:xfrm>
            <a:off x="8564880" y="6205760"/>
            <a:ext cx="3403600" cy="536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3C153587-998B-AD48-8523-BB217C9B8613}"/>
              </a:ext>
            </a:extLst>
          </p:cNvPr>
          <p:cNvGrpSpPr/>
          <p:nvPr/>
        </p:nvGrpSpPr>
        <p:grpSpPr>
          <a:xfrm>
            <a:off x="1691796" y="5637476"/>
            <a:ext cx="4854346" cy="1101684"/>
            <a:chOff x="-457986" y="-4671"/>
            <a:chExt cx="4854346" cy="1101684"/>
          </a:xfrm>
        </p:grpSpPr>
        <p:pic>
          <p:nvPicPr>
            <p:cNvPr id="6" name="Afbeelding 5" descr="Histories \ Home - Histories">
              <a:extLst>
                <a:ext uri="{FF2B5EF4-FFF2-40B4-BE49-F238E27FC236}">
                  <a16:creationId xmlns:a16="http://schemas.microsoft.com/office/drawing/2014/main" id="{0DC5C1A7-4D00-3F4C-B7C5-F88AD03CB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2790" y="283980"/>
              <a:ext cx="1893570" cy="584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Afbeelding 6" descr="Erfgoedcel Noorderkempen - Website - KlasCement">
              <a:extLst>
                <a:ext uri="{FF2B5EF4-FFF2-40B4-BE49-F238E27FC236}">
                  <a16:creationId xmlns:a16="http://schemas.microsoft.com/office/drawing/2014/main" id="{642B3C3C-3DE4-E642-9942-A3F350898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7986" y="30213"/>
              <a:ext cx="1256030" cy="106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Afbeelding 7" descr="Stuifzand - Home | Facebook">
              <a:extLst>
                <a:ext uri="{FF2B5EF4-FFF2-40B4-BE49-F238E27FC236}">
                  <a16:creationId xmlns:a16="http://schemas.microsoft.com/office/drawing/2014/main" id="{395FB362-A8FB-B544-8228-07236B31F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463" y="-4671"/>
              <a:ext cx="1010285" cy="101028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218" name="Picture 2" descr="Contact | Hemelsbreed">
            <a:extLst>
              <a:ext uri="{FF2B5EF4-FFF2-40B4-BE49-F238E27FC236}">
                <a16:creationId xmlns:a16="http://schemas.microsoft.com/office/drawing/2014/main" id="{3043CE76-7E0E-5349-83BE-52E145A9E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92286" y="5878996"/>
            <a:ext cx="2832799" cy="65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Logo | FARO. Vlaams steunpunt voor cultureel erfgoed vzw">
            <a:extLst>
              <a:ext uri="{FF2B5EF4-FFF2-40B4-BE49-F238E27FC236}">
                <a16:creationId xmlns:a16="http://schemas.microsoft.com/office/drawing/2014/main" id="{EC87A1AA-1DA5-0E45-B7E6-8C4C8DE65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8073" y="5785521"/>
            <a:ext cx="1736400" cy="8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3D98B32A-B005-0945-8041-B9A64550F833}"/>
              </a:ext>
            </a:extLst>
          </p:cNvPr>
          <p:cNvSpPr txBox="1"/>
          <p:nvPr/>
        </p:nvSpPr>
        <p:spPr>
          <a:xfrm>
            <a:off x="527895" y="160502"/>
            <a:ext cx="8346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b="1" spc="40" dirty="0">
                <a:solidFill>
                  <a:schemeClr val="bg1"/>
                </a:solidFill>
              </a:rPr>
              <a:t>Onze partners</a:t>
            </a:r>
          </a:p>
        </p:txBody>
      </p:sp>
    </p:spTree>
    <p:extLst>
      <p:ext uri="{BB962C8B-B14F-4D97-AF65-F5344CB8AC3E}">
        <p14:creationId xmlns:p14="http://schemas.microsoft.com/office/powerpoint/2010/main" val="1368792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buiten&#10;&#10;Automatisch gegenereerde beschrijving">
            <a:extLst>
              <a:ext uri="{FF2B5EF4-FFF2-40B4-BE49-F238E27FC236}">
                <a16:creationId xmlns:a16="http://schemas.microsoft.com/office/drawing/2014/main" id="{50F10EC0-D747-2442-BF8B-3B47B8CD95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39287">
            <a:off x="4801349" y="1128212"/>
            <a:ext cx="3223157" cy="4559575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Afbeelding 9" descr="Afbeelding met buiten, persoon, straat&#10;&#10;Automatisch gegenereerde beschrijving">
            <a:extLst>
              <a:ext uri="{FF2B5EF4-FFF2-40B4-BE49-F238E27FC236}">
                <a16:creationId xmlns:a16="http://schemas.microsoft.com/office/drawing/2014/main" id="{74419DA0-D892-514F-BCEA-41B58BEC6E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34715">
            <a:off x="143542" y="1477649"/>
            <a:ext cx="4459316" cy="3706501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C0D214A6-923D-C748-ACB3-FE9E80E564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444060">
            <a:off x="8208929" y="1527875"/>
            <a:ext cx="3896390" cy="373612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322DDE8B-DE35-4D4E-83DA-27F930752EB4}"/>
              </a:ext>
            </a:extLst>
          </p:cNvPr>
          <p:cNvSpPr txBox="1"/>
          <p:nvPr/>
        </p:nvSpPr>
        <p:spPr>
          <a:xfrm rot="21412318">
            <a:off x="4879506" y="5841736"/>
            <a:ext cx="3417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spc="40" dirty="0">
                <a:solidFill>
                  <a:srgbClr val="C00000"/>
                </a:solidFill>
              </a:rPr>
              <a:t>Zuster Maria Gemma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D3A21CA-3953-2349-A1B3-7B59B4021A2A}"/>
              </a:ext>
            </a:extLst>
          </p:cNvPr>
          <p:cNvSpPr txBox="1"/>
          <p:nvPr/>
        </p:nvSpPr>
        <p:spPr>
          <a:xfrm rot="21422369">
            <a:off x="9358972" y="5324690"/>
            <a:ext cx="3077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spc="40" dirty="0">
                <a:solidFill>
                  <a:srgbClr val="C00000"/>
                </a:solidFill>
              </a:rPr>
              <a:t>‘De Gem’ …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4A6AC66-CD7E-5F4C-B49B-3D10D951B89A}"/>
              </a:ext>
            </a:extLst>
          </p:cNvPr>
          <p:cNvSpPr txBox="1"/>
          <p:nvPr/>
        </p:nvSpPr>
        <p:spPr>
          <a:xfrm rot="21422369">
            <a:off x="1862311" y="5268409"/>
            <a:ext cx="3077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spc="40" dirty="0">
                <a:solidFill>
                  <a:srgbClr val="C00000"/>
                </a:solidFill>
              </a:rPr>
              <a:t>Tante Cil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85252609-8A73-F145-96EC-2E0873C79D60}"/>
              </a:ext>
            </a:extLst>
          </p:cNvPr>
          <p:cNvSpPr/>
          <p:nvPr/>
        </p:nvSpPr>
        <p:spPr>
          <a:xfrm>
            <a:off x="8564880" y="6085840"/>
            <a:ext cx="3403600" cy="536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032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645A749F-1D4D-6B4C-8E75-FF962DFDCEBC}"/>
              </a:ext>
            </a:extLst>
          </p:cNvPr>
          <p:cNvSpPr/>
          <p:nvPr/>
        </p:nvSpPr>
        <p:spPr>
          <a:xfrm>
            <a:off x="8564880" y="6205760"/>
            <a:ext cx="3403600" cy="536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Afbeelding 10" descr="Afbeelding met binnen, persoon&#10;&#10;Automatisch gegenereerde beschrijving">
            <a:extLst>
              <a:ext uri="{FF2B5EF4-FFF2-40B4-BE49-F238E27FC236}">
                <a16:creationId xmlns:a16="http://schemas.microsoft.com/office/drawing/2014/main" id="{CA4CB88E-A392-8441-B6BC-EF9A54F6EE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59809" y="1743633"/>
            <a:ext cx="4813740" cy="3238277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FC37E62-9E78-C441-A735-131C583FD843}"/>
              </a:ext>
            </a:extLst>
          </p:cNvPr>
          <p:cNvSpPr txBox="1"/>
          <p:nvPr/>
        </p:nvSpPr>
        <p:spPr>
          <a:xfrm>
            <a:off x="5092613" y="5948949"/>
            <a:ext cx="3077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spc="40" dirty="0">
                <a:solidFill>
                  <a:srgbClr val="C00000"/>
                </a:solidFill>
              </a:rPr>
              <a:t>De krokodil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4A95DE6-3AA6-3745-9A83-2B6ED21A4559}"/>
              </a:ext>
            </a:extLst>
          </p:cNvPr>
          <p:cNvSpPr txBox="1"/>
          <p:nvPr/>
        </p:nvSpPr>
        <p:spPr>
          <a:xfrm>
            <a:off x="8765765" y="5952184"/>
            <a:ext cx="3077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spc="40" dirty="0">
                <a:solidFill>
                  <a:srgbClr val="C00000"/>
                </a:solidFill>
              </a:rPr>
              <a:t>Het Pinksterraam</a:t>
            </a:r>
          </a:p>
        </p:txBody>
      </p:sp>
      <p:pic>
        <p:nvPicPr>
          <p:cNvPr id="4" name="Afbeelding 3" descr="Afbeelding met kop, koffie, tafel, binnen&#10;&#10;Automatisch gegenereerde beschrijving">
            <a:extLst>
              <a:ext uri="{FF2B5EF4-FFF2-40B4-BE49-F238E27FC236}">
                <a16:creationId xmlns:a16="http://schemas.microsoft.com/office/drawing/2014/main" id="{D2E83E50-2183-5B47-BFBC-DDBDAB600C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182" y="1133219"/>
            <a:ext cx="6451457" cy="4446557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Afbeelding 2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09D2BC7F-B162-B047-B002-C0E18F1EAC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3964" y="932501"/>
            <a:ext cx="3332347" cy="4814581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716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037F669-53B9-D142-B458-454A62C6DB42}"/>
              </a:ext>
            </a:extLst>
          </p:cNvPr>
          <p:cNvSpPr/>
          <p:nvPr/>
        </p:nvSpPr>
        <p:spPr>
          <a:xfrm>
            <a:off x="8564880" y="6085840"/>
            <a:ext cx="3403600" cy="536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Afbeelding 6" descr="Afbeelding met tekst, binnen, vloer&#10;&#10;Automatisch gegenereerde beschrijving">
            <a:extLst>
              <a:ext uri="{FF2B5EF4-FFF2-40B4-BE49-F238E27FC236}">
                <a16:creationId xmlns:a16="http://schemas.microsoft.com/office/drawing/2014/main" id="{B28F6FDC-899F-9646-A555-73CB52B57D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7089429" y="1681839"/>
            <a:ext cx="5295442" cy="3895157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fbeelding 2" descr="Afbeelding met binnen&#10;&#10;Automatisch gegenereerde beschrijving">
            <a:extLst>
              <a:ext uri="{FF2B5EF4-FFF2-40B4-BE49-F238E27FC236}">
                <a16:creationId xmlns:a16="http://schemas.microsoft.com/office/drawing/2014/main" id="{33700186-1125-B843-863F-F6D99C0C12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478" y="1031400"/>
            <a:ext cx="6059593" cy="479520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50D3FAE-C552-6F4C-A0AC-F0933FF2A02A}"/>
              </a:ext>
            </a:extLst>
          </p:cNvPr>
          <p:cNvSpPr txBox="1"/>
          <p:nvPr/>
        </p:nvSpPr>
        <p:spPr>
          <a:xfrm>
            <a:off x="887655" y="160502"/>
            <a:ext cx="8346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b="1" spc="40" dirty="0">
                <a:solidFill>
                  <a:schemeClr val="bg1"/>
                </a:solidFill>
              </a:rPr>
              <a:t>2012:  350 jaar Heilig Graf in Turnhout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3B5B266-D606-5A4E-A628-E35983639E70}"/>
              </a:ext>
            </a:extLst>
          </p:cNvPr>
          <p:cNvSpPr txBox="1"/>
          <p:nvPr/>
        </p:nvSpPr>
        <p:spPr>
          <a:xfrm>
            <a:off x="1792353" y="5984462"/>
            <a:ext cx="633240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900" b="1" spc="40" dirty="0">
                <a:solidFill>
                  <a:srgbClr val="C00000"/>
                </a:solidFill>
              </a:rPr>
              <a:t>Fietstocht, festival, tentoonstellingen …</a:t>
            </a:r>
          </a:p>
        </p:txBody>
      </p:sp>
    </p:spTree>
    <p:extLst>
      <p:ext uri="{BB962C8B-B14F-4D97-AF65-F5344CB8AC3E}">
        <p14:creationId xmlns:p14="http://schemas.microsoft.com/office/powerpoint/2010/main" val="841610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oom, persoon, buiten, grond&#10;&#10;Automatisch gegenereerde beschrijving">
            <a:extLst>
              <a:ext uri="{FF2B5EF4-FFF2-40B4-BE49-F238E27FC236}">
                <a16:creationId xmlns:a16="http://schemas.microsoft.com/office/drawing/2014/main" id="{18EDD43D-6A1F-AB44-8EA0-F492D44994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12039">
            <a:off x="9504484" y="1196272"/>
            <a:ext cx="2429839" cy="4322168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Afbeelding 14" descr="Afbeelding met tekst, binnen, vloer, muur&#10;&#10;Automatisch gegenereerde beschrijving">
            <a:extLst>
              <a:ext uri="{FF2B5EF4-FFF2-40B4-BE49-F238E27FC236}">
                <a16:creationId xmlns:a16="http://schemas.microsoft.com/office/drawing/2014/main" id="{E5CEAD91-B530-8F48-A010-E5A6BB5DB1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2459">
            <a:off x="3775606" y="1342980"/>
            <a:ext cx="5541928" cy="4156446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Afbeelding 16" descr="Afbeelding met buiten, auto, weg, transport&#10;&#10;Automatisch gegenereerde beschrijving">
            <a:extLst>
              <a:ext uri="{FF2B5EF4-FFF2-40B4-BE49-F238E27FC236}">
                <a16:creationId xmlns:a16="http://schemas.microsoft.com/office/drawing/2014/main" id="{9F7B8C13-4510-2F4C-A1EC-637EC546BE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47905">
            <a:off x="126832" y="944949"/>
            <a:ext cx="3415525" cy="4497075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07621255-F46F-FC42-B5C7-2FF042B0B81A}"/>
              </a:ext>
            </a:extLst>
          </p:cNvPr>
          <p:cNvSpPr txBox="1"/>
          <p:nvPr/>
        </p:nvSpPr>
        <p:spPr>
          <a:xfrm rot="21316423">
            <a:off x="1122679" y="5490082"/>
            <a:ext cx="3077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spc="40" dirty="0">
                <a:solidFill>
                  <a:srgbClr val="C00000"/>
                </a:solidFill>
              </a:rPr>
              <a:t>Lagere scholen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6DA7CBD-FC88-0E42-8105-EC1B9959F140}"/>
              </a:ext>
            </a:extLst>
          </p:cNvPr>
          <p:cNvSpPr txBox="1"/>
          <p:nvPr/>
        </p:nvSpPr>
        <p:spPr>
          <a:xfrm rot="21316423">
            <a:off x="4254796" y="5603873"/>
            <a:ext cx="5099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spc="40" dirty="0">
                <a:solidFill>
                  <a:srgbClr val="C00000"/>
                </a:solidFill>
              </a:rPr>
              <a:t>Vier verdiepingen klooster …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0139D0B-C503-0646-A37D-4184B429A30A}"/>
              </a:ext>
            </a:extLst>
          </p:cNvPr>
          <p:cNvSpPr txBox="1"/>
          <p:nvPr/>
        </p:nvSpPr>
        <p:spPr>
          <a:xfrm rot="21313037">
            <a:off x="10017440" y="5582269"/>
            <a:ext cx="3077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spc="40" dirty="0">
                <a:solidFill>
                  <a:srgbClr val="C00000"/>
                </a:solidFill>
              </a:rPr>
              <a:t>Zr. Ilona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5865B2BA-01A7-9340-AEC0-749AA538D1E4}"/>
              </a:ext>
            </a:extLst>
          </p:cNvPr>
          <p:cNvSpPr txBox="1"/>
          <p:nvPr/>
        </p:nvSpPr>
        <p:spPr>
          <a:xfrm>
            <a:off x="887655" y="160502"/>
            <a:ext cx="8346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b="1" spc="40" dirty="0">
                <a:solidFill>
                  <a:schemeClr val="bg1"/>
                </a:solidFill>
              </a:rPr>
              <a:t>Eind 2012:  kanunnikessen naar Tongerlo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AE1D6013-F192-1241-B1CA-A4725DA27048}"/>
              </a:ext>
            </a:extLst>
          </p:cNvPr>
          <p:cNvSpPr/>
          <p:nvPr/>
        </p:nvSpPr>
        <p:spPr>
          <a:xfrm>
            <a:off x="8564880" y="6085840"/>
            <a:ext cx="3403600" cy="536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545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binnen, muur, gebouw, kamer&#10;&#10;Automatisch gegenereerde beschrijving">
            <a:extLst>
              <a:ext uri="{FF2B5EF4-FFF2-40B4-BE49-F238E27FC236}">
                <a16:creationId xmlns:a16="http://schemas.microsoft.com/office/drawing/2014/main" id="{1F873FA3-F72B-FE48-9C62-6702D4CF71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039" y="1094920"/>
            <a:ext cx="7402843" cy="4934953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FE9610DE-A38E-E24E-8246-73F71D31DE55}"/>
              </a:ext>
            </a:extLst>
          </p:cNvPr>
          <p:cNvSpPr txBox="1"/>
          <p:nvPr/>
        </p:nvSpPr>
        <p:spPr>
          <a:xfrm>
            <a:off x="887655" y="160502"/>
            <a:ext cx="8346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b="1" spc="40" dirty="0">
                <a:solidFill>
                  <a:schemeClr val="bg1"/>
                </a:solidFill>
              </a:rPr>
              <a:t>2018-2021:  Ordegeschiedenis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C1C520D-5549-4742-9FB1-78D96087EFB4}"/>
              </a:ext>
            </a:extLst>
          </p:cNvPr>
          <p:cNvSpPr txBox="1"/>
          <p:nvPr/>
        </p:nvSpPr>
        <p:spPr>
          <a:xfrm>
            <a:off x="434716" y="1273829"/>
            <a:ext cx="3702571" cy="236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BE" sz="2100" b="1" spc="40" dirty="0">
                <a:solidFill>
                  <a:srgbClr val="C00000"/>
                </a:solidFill>
              </a:rPr>
              <a:t>Kanonikale waarden: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nl-BE" sz="2000" b="1" spc="40" dirty="0">
                <a:solidFill>
                  <a:srgbClr val="C00000"/>
                </a:solidFill>
              </a:rPr>
              <a:t>Communio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nl-BE" sz="2000" b="1" spc="40" dirty="0">
                <a:solidFill>
                  <a:srgbClr val="C00000"/>
                </a:solidFill>
              </a:rPr>
              <a:t>Cultus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nl-BE" sz="2000" b="1" spc="40" dirty="0">
                <a:solidFill>
                  <a:srgbClr val="C00000"/>
                </a:solidFill>
              </a:rPr>
              <a:t>Caritas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nl-BE" sz="2000" b="1" spc="40" dirty="0">
              <a:solidFill>
                <a:srgbClr val="C00000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CA7EFE6-D0F0-DE4D-9B12-3C40F77CE6C1}"/>
              </a:ext>
            </a:extLst>
          </p:cNvPr>
          <p:cNvSpPr txBox="1"/>
          <p:nvPr/>
        </p:nvSpPr>
        <p:spPr>
          <a:xfrm>
            <a:off x="434716" y="3650154"/>
            <a:ext cx="3942413" cy="236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BE" sz="2100" b="1" spc="40" dirty="0">
                <a:solidFill>
                  <a:srgbClr val="C00000"/>
                </a:solidFill>
              </a:rPr>
              <a:t>Verrijzenisspiritualiteit: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nl-BE" sz="2000" b="1" spc="40" dirty="0">
                <a:solidFill>
                  <a:srgbClr val="C00000"/>
                </a:solidFill>
              </a:rPr>
              <a:t>Niet de dood!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nl-BE" sz="2000" b="1" spc="40" dirty="0">
                <a:solidFill>
                  <a:srgbClr val="C00000"/>
                </a:solidFill>
              </a:rPr>
              <a:t>Het Leven!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nl-BE" sz="2000" b="1" spc="40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nl-BE" sz="2000" b="1" spc="40" dirty="0">
              <a:solidFill>
                <a:srgbClr val="C00000"/>
              </a:solidFill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952AC24-A8E6-D74C-B86E-DDEE6E0A09AA}"/>
              </a:ext>
            </a:extLst>
          </p:cNvPr>
          <p:cNvSpPr/>
          <p:nvPr/>
        </p:nvSpPr>
        <p:spPr>
          <a:xfrm>
            <a:off x="8564880" y="6085840"/>
            <a:ext cx="3403600" cy="536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8146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645A749F-1D4D-6B4C-8E75-FF962DFDCEBC}"/>
              </a:ext>
            </a:extLst>
          </p:cNvPr>
          <p:cNvSpPr/>
          <p:nvPr/>
        </p:nvSpPr>
        <p:spPr>
          <a:xfrm>
            <a:off x="8564880" y="6205760"/>
            <a:ext cx="3403600" cy="536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Afbeelding 10" descr="Afbeelding met binnen, persoon&#10;&#10;Automatisch gegenereerde beschrijving">
            <a:extLst>
              <a:ext uri="{FF2B5EF4-FFF2-40B4-BE49-F238E27FC236}">
                <a16:creationId xmlns:a16="http://schemas.microsoft.com/office/drawing/2014/main" id="{CA4CB88E-A392-8441-B6BC-EF9A54F6EE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59809" y="1743633"/>
            <a:ext cx="4813740" cy="3238277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FC37E62-9E78-C441-A735-131C583FD843}"/>
              </a:ext>
            </a:extLst>
          </p:cNvPr>
          <p:cNvSpPr txBox="1"/>
          <p:nvPr/>
        </p:nvSpPr>
        <p:spPr>
          <a:xfrm>
            <a:off x="5092613" y="5948949"/>
            <a:ext cx="3077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spc="40" dirty="0">
                <a:solidFill>
                  <a:srgbClr val="C00000"/>
                </a:solidFill>
              </a:rPr>
              <a:t>De krokodil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4A95DE6-3AA6-3745-9A83-2B6ED21A4559}"/>
              </a:ext>
            </a:extLst>
          </p:cNvPr>
          <p:cNvSpPr txBox="1"/>
          <p:nvPr/>
        </p:nvSpPr>
        <p:spPr>
          <a:xfrm>
            <a:off x="8765765" y="5952184"/>
            <a:ext cx="3077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spc="40" dirty="0">
                <a:solidFill>
                  <a:srgbClr val="C00000"/>
                </a:solidFill>
              </a:rPr>
              <a:t>Het Pinksterraam</a:t>
            </a:r>
          </a:p>
        </p:txBody>
      </p:sp>
      <p:pic>
        <p:nvPicPr>
          <p:cNvPr id="3" name="Afbeelding 2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09D2BC7F-B162-B047-B002-C0E18F1EAC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3964" y="932501"/>
            <a:ext cx="3332347" cy="4814581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Afbeelding 6" descr="Afbeelding met buiten, baksteen, plant, steen&#10;&#10;Automatisch gegenereerde beschrijving">
            <a:extLst>
              <a:ext uri="{FF2B5EF4-FFF2-40B4-BE49-F238E27FC236}">
                <a16:creationId xmlns:a16="http://schemas.microsoft.com/office/drawing/2014/main" id="{98A60BE6-2D75-E24B-A295-080A4A16E2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088" y="1271237"/>
            <a:ext cx="4170557" cy="4029794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D15CD457-E015-6044-AE9E-25ABCF13AD9C}"/>
              </a:ext>
            </a:extLst>
          </p:cNvPr>
          <p:cNvSpPr txBox="1"/>
          <p:nvPr/>
        </p:nvSpPr>
        <p:spPr>
          <a:xfrm>
            <a:off x="887655" y="160502"/>
            <a:ext cx="8346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b="1" spc="40" dirty="0">
                <a:solidFill>
                  <a:schemeClr val="bg1"/>
                </a:solidFill>
              </a:rPr>
              <a:t>‘Den oorspronc van morgen …’</a:t>
            </a:r>
          </a:p>
        </p:txBody>
      </p:sp>
    </p:spTree>
    <p:extLst>
      <p:ext uri="{BB962C8B-B14F-4D97-AF65-F5344CB8AC3E}">
        <p14:creationId xmlns:p14="http://schemas.microsoft.com/office/powerpoint/2010/main" val="173452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persoon&#10;&#10;Automatisch gegenereerde beschrijving">
            <a:extLst>
              <a:ext uri="{FF2B5EF4-FFF2-40B4-BE49-F238E27FC236}">
                <a16:creationId xmlns:a16="http://schemas.microsoft.com/office/drawing/2014/main" id="{90860E52-2E38-4C41-B128-683272F5DB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1109" y="1221001"/>
            <a:ext cx="4558141" cy="420843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Afbeelding 6" descr="Afbeelding met persoon, binnen, muur, dragen&#10;&#10;Automatisch gegenereerde beschrijving">
            <a:extLst>
              <a:ext uri="{FF2B5EF4-FFF2-40B4-BE49-F238E27FC236}">
                <a16:creationId xmlns:a16="http://schemas.microsoft.com/office/drawing/2014/main" id="{5447A0E8-6A3B-B346-9B73-1BBE7BCD4A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011" y="472088"/>
            <a:ext cx="3219761" cy="5441311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Afbeelding 4" descr="Afbeelding met grond, cement, steen&#10;&#10;Automatisch gegenereerde beschrijving">
            <a:extLst>
              <a:ext uri="{FF2B5EF4-FFF2-40B4-BE49-F238E27FC236}">
                <a16:creationId xmlns:a16="http://schemas.microsoft.com/office/drawing/2014/main" id="{ACA7F3FC-3758-4D47-94FA-A83453B484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8273">
            <a:off x="388107" y="1321736"/>
            <a:ext cx="2321774" cy="4092699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1BD8F51F-13AA-144E-B207-6D96184D65D3}"/>
              </a:ext>
            </a:extLst>
          </p:cNvPr>
          <p:cNvSpPr txBox="1"/>
          <p:nvPr/>
        </p:nvSpPr>
        <p:spPr>
          <a:xfrm>
            <a:off x="3827843" y="6085840"/>
            <a:ext cx="3077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spc="40" dirty="0">
                <a:solidFill>
                  <a:srgbClr val="C00000"/>
                </a:solidFill>
              </a:rPr>
              <a:t>Moeder Jozefa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97CEC14-01B3-AE46-84A9-32BBA337EF1D}"/>
              </a:ext>
            </a:extLst>
          </p:cNvPr>
          <p:cNvSpPr txBox="1"/>
          <p:nvPr/>
        </p:nvSpPr>
        <p:spPr>
          <a:xfrm>
            <a:off x="7648914" y="5713344"/>
            <a:ext cx="3929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spc="40" dirty="0">
                <a:solidFill>
                  <a:srgbClr val="C00000"/>
                </a:solidFill>
              </a:rPr>
              <a:t>Sma Beata </a:t>
            </a:r>
            <a:r>
              <a:rPr lang="nl-BE" sz="2000" b="1" i="1" spc="40" dirty="0">
                <a:solidFill>
                  <a:srgbClr val="C00000"/>
                </a:solidFill>
              </a:rPr>
              <a:t>aka</a:t>
            </a:r>
            <a:r>
              <a:rPr lang="nl-BE" sz="2000" b="1" spc="40" dirty="0">
                <a:solidFill>
                  <a:srgbClr val="C00000"/>
                </a:solidFill>
              </a:rPr>
              <a:t> ‘Piot’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B121164-5A79-C540-AD1C-2FCC5C51AFBA}"/>
              </a:ext>
            </a:extLst>
          </p:cNvPr>
          <p:cNvSpPr/>
          <p:nvPr/>
        </p:nvSpPr>
        <p:spPr>
          <a:xfrm>
            <a:off x="8564880" y="6085840"/>
            <a:ext cx="3403600" cy="536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6F39BA9-F061-2543-82B1-896D694A891A}"/>
              </a:ext>
            </a:extLst>
          </p:cNvPr>
          <p:cNvSpPr txBox="1"/>
          <p:nvPr/>
        </p:nvSpPr>
        <p:spPr>
          <a:xfrm>
            <a:off x="7015274" y="156606"/>
            <a:ext cx="8346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spc="40" dirty="0">
                <a:solidFill>
                  <a:schemeClr val="bg1"/>
                </a:solidFill>
              </a:rPr>
              <a:t>‘Den oorspronc van morgen …’</a:t>
            </a:r>
          </a:p>
        </p:txBody>
      </p:sp>
    </p:spTree>
    <p:extLst>
      <p:ext uri="{BB962C8B-B14F-4D97-AF65-F5344CB8AC3E}">
        <p14:creationId xmlns:p14="http://schemas.microsoft.com/office/powerpoint/2010/main" val="1985418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innen&#10;&#10;Automatisch gegenereerde beschrijving">
            <a:extLst>
              <a:ext uri="{FF2B5EF4-FFF2-40B4-BE49-F238E27FC236}">
                <a16:creationId xmlns:a16="http://schemas.microsoft.com/office/drawing/2014/main" id="{47E74D29-432C-7349-BF00-52B314FD2D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2729" y="971528"/>
            <a:ext cx="6016052" cy="5048351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Afbeelding 8" descr="Afbeelding met tekst, venster, fotolijstje&#10;&#10;Automatisch gegenereerde beschrijving">
            <a:extLst>
              <a:ext uri="{FF2B5EF4-FFF2-40B4-BE49-F238E27FC236}">
                <a16:creationId xmlns:a16="http://schemas.microsoft.com/office/drawing/2014/main" id="{B955885E-9B4A-F94D-BD19-C0A8BD0CC5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12467">
            <a:off x="1027243" y="956770"/>
            <a:ext cx="3101343" cy="2656781"/>
          </a:xfrm>
          <a:prstGeom prst="roundRect">
            <a:avLst>
              <a:gd name="adj" fmla="val 30129"/>
            </a:avLst>
          </a:prstGeom>
        </p:spPr>
      </p:pic>
      <p:pic>
        <p:nvPicPr>
          <p:cNvPr id="14" name="Afbeelding 13" descr="Afbeelding met tekst, fotolijstje&#10;&#10;Automatisch gegenereerde beschrijving">
            <a:extLst>
              <a:ext uri="{FF2B5EF4-FFF2-40B4-BE49-F238E27FC236}">
                <a16:creationId xmlns:a16="http://schemas.microsoft.com/office/drawing/2014/main" id="{7F3BD305-2D77-9B42-8204-EE7CF4C302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46568">
            <a:off x="1795501" y="3766311"/>
            <a:ext cx="3153861" cy="2660400"/>
          </a:xfrm>
          <a:prstGeom prst="roundRect">
            <a:avLst>
              <a:gd name="adj" fmla="val 32373"/>
            </a:avLst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ABA83C97-5924-8848-886C-687E902F3AC9}"/>
              </a:ext>
            </a:extLst>
          </p:cNvPr>
          <p:cNvSpPr/>
          <p:nvPr/>
        </p:nvSpPr>
        <p:spPr>
          <a:xfrm>
            <a:off x="8564880" y="6085840"/>
            <a:ext cx="3403600" cy="536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AD086166-0B9E-6549-833E-45478652F83E}"/>
              </a:ext>
            </a:extLst>
          </p:cNvPr>
          <p:cNvSpPr txBox="1"/>
          <p:nvPr/>
        </p:nvSpPr>
        <p:spPr>
          <a:xfrm>
            <a:off x="887655" y="160502"/>
            <a:ext cx="8346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b="1" spc="40" dirty="0">
                <a:solidFill>
                  <a:schemeClr val="bg1"/>
                </a:solidFill>
              </a:rPr>
              <a:t>‘Den oorspronc van morgen …’</a:t>
            </a:r>
          </a:p>
        </p:txBody>
      </p:sp>
    </p:spTree>
    <p:extLst>
      <p:ext uri="{BB962C8B-B14F-4D97-AF65-F5344CB8AC3E}">
        <p14:creationId xmlns:p14="http://schemas.microsoft.com/office/powerpoint/2010/main" val="284830553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Huisstijl Heilig Graf">
      <a:dk1>
        <a:srgbClr val="4A4549"/>
      </a:dk1>
      <a:lt1>
        <a:sysClr val="window" lastClr="FFFFFF"/>
      </a:lt1>
      <a:dk2>
        <a:srgbClr val="DC2F34"/>
      </a:dk2>
      <a:lt2>
        <a:srgbClr val="E7E6E6"/>
      </a:lt2>
      <a:accent1>
        <a:srgbClr val="35B458"/>
      </a:accent1>
      <a:accent2>
        <a:srgbClr val="F37321"/>
      </a:accent2>
      <a:accent3>
        <a:srgbClr val="20A9B9"/>
      </a:accent3>
      <a:accent4>
        <a:srgbClr val="F3EA1E"/>
      </a:accent4>
      <a:accent5>
        <a:srgbClr val="7DCCC0"/>
      </a:accent5>
      <a:accent6>
        <a:srgbClr val="FFC20E"/>
      </a:accent6>
      <a:hlink>
        <a:srgbClr val="4A4549"/>
      </a:hlink>
      <a:folHlink>
        <a:srgbClr val="776F75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B7B6E4F-74A5-4AB6-8FE7-6583628EC412}" vid="{CF36CC6B-4A45-4663-B961-A2BC316BB05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400FB8AA27744A03437BFA18F2C95" ma:contentTypeVersion="11" ma:contentTypeDescription="Een nieuw document maken." ma:contentTypeScope="" ma:versionID="1bcf7fbdad50758a9b9aef399e295461">
  <xsd:schema xmlns:xsd="http://www.w3.org/2001/XMLSchema" xmlns:xs="http://www.w3.org/2001/XMLSchema" xmlns:p="http://schemas.microsoft.com/office/2006/metadata/properties" xmlns:ns2="1831603b-ca9e-46ca-a7f0-c46fad820b38" targetNamespace="http://schemas.microsoft.com/office/2006/metadata/properties" ma:root="true" ma:fieldsID="df0f3d4c53de830bd96f6bc7149610bf" ns2:_="">
    <xsd:import namespace="1831603b-ca9e-46ca-a7f0-c46fad820b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31603b-ca9e-46ca-a7f0-c46fad820b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12DF89-7720-459A-B39D-35CCDF217D5F}"/>
</file>

<file path=customXml/itemProps2.xml><?xml version="1.0" encoding="utf-8"?>
<ds:datastoreItem xmlns:ds="http://schemas.openxmlformats.org/officeDocument/2006/customXml" ds:itemID="{E5AED75E-7145-4534-BB4E-DF604028D9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168364-6C3B-486A-87CB-57DE7854E9B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519</TotalTime>
  <Words>122</Words>
  <Application>Microsoft Macintosh PowerPoint</Application>
  <PresentationFormat>Breedbeeld</PresentationFormat>
  <Paragraphs>35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Dries Horsten</dc:creator>
  <cp:lastModifiedBy>Dries Horsten</cp:lastModifiedBy>
  <cp:revision>9</cp:revision>
  <cp:lastPrinted>2021-10-25T23:31:15Z</cp:lastPrinted>
  <dcterms:created xsi:type="dcterms:W3CDTF">2021-10-19T19:32:12Z</dcterms:created>
  <dcterms:modified xsi:type="dcterms:W3CDTF">2021-10-28T19:30:51Z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0x010100089400FB8AA27744A03437BFA18F2C95</vt:lpwstr>
  </property>
</Properties>
</file>