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77" r:id="rId5"/>
    <p:sldId id="276" r:id="rId6"/>
    <p:sldId id="288" r:id="rId7"/>
    <p:sldId id="279" r:id="rId8"/>
    <p:sldId id="281" r:id="rId9"/>
    <p:sldId id="289" r:id="rId10"/>
    <p:sldId id="282" r:id="rId11"/>
    <p:sldId id="258" r:id="rId12"/>
    <p:sldId id="274" r:id="rId13"/>
    <p:sldId id="262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D61C7-7902-AA44-9015-986A291BD64C}" v="10" dt="2021-09-07T14:33:41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651"/>
    <p:restoredTop sz="94728"/>
  </p:normalViewPr>
  <p:slideViewPr>
    <p:cSldViewPr snapToGrid="0" snapToObjects="1">
      <p:cViewPr varScale="1">
        <p:scale>
          <a:sx n="92" d="100"/>
          <a:sy n="92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Vander Stichele" userId="dd11e924-1ed9-4a2f-ae83-25a714881810" providerId="ADAL" clId="{B63CF59B-D727-E241-8846-0FA0C25EAB9B}"/>
    <pc:docChg chg="custSel modSld">
      <pc:chgData name="Alexander Vander Stichele" userId="dd11e924-1ed9-4a2f-ae83-25a714881810" providerId="ADAL" clId="{B63CF59B-D727-E241-8846-0FA0C25EAB9B}" dt="2021-05-18T09:03:41.685" v="59" actId="20577"/>
      <pc:docMkLst>
        <pc:docMk/>
      </pc:docMkLst>
      <pc:sldChg chg="modSp mod">
        <pc:chgData name="Alexander Vander Stichele" userId="dd11e924-1ed9-4a2f-ae83-25a714881810" providerId="ADAL" clId="{B63CF59B-D727-E241-8846-0FA0C25EAB9B}" dt="2021-05-18T09:03:41.685" v="59" actId="20577"/>
        <pc:sldMkLst>
          <pc:docMk/>
          <pc:sldMk cId="743613559" sldId="257"/>
        </pc:sldMkLst>
        <pc:spChg chg="mod">
          <ac:chgData name="Alexander Vander Stichele" userId="dd11e924-1ed9-4a2f-ae83-25a714881810" providerId="ADAL" clId="{B63CF59B-D727-E241-8846-0FA0C25EAB9B}" dt="2021-05-18T09:03:41.685" v="59" actId="20577"/>
          <ac:spMkLst>
            <pc:docMk/>
            <pc:sldMk cId="743613559" sldId="257"/>
            <ac:spMk id="10" creationId="{00000000-0000-0000-0000-000000000000}"/>
          </ac:spMkLst>
        </pc:spChg>
      </pc:sldChg>
    </pc:docChg>
  </pc:docChgLst>
  <pc:docChgLst>
    <pc:chgData name="Michelle Van Meerhaeghe" userId="c483f715-c10b-4a2e-a4ea-4795304c5bba" providerId="ADAL" clId="{4B2D61C7-7902-AA44-9015-986A291BD64C}"/>
    <pc:docChg chg="undo custSel addSld delSld modSld sldOrd">
      <pc:chgData name="Michelle Van Meerhaeghe" userId="c483f715-c10b-4a2e-a4ea-4795304c5bba" providerId="ADAL" clId="{4B2D61C7-7902-AA44-9015-986A291BD64C}" dt="2021-09-07T14:34:23.245" v="1104" actId="20577"/>
      <pc:docMkLst>
        <pc:docMk/>
      </pc:docMkLst>
      <pc:sldChg chg="addSp delSp modSp mod">
        <pc:chgData name="Michelle Van Meerhaeghe" userId="c483f715-c10b-4a2e-a4ea-4795304c5bba" providerId="ADAL" clId="{4B2D61C7-7902-AA44-9015-986A291BD64C}" dt="2021-09-07T14:27:54.317" v="499" actId="1076"/>
        <pc:sldMkLst>
          <pc:docMk/>
          <pc:sldMk cId="743613559" sldId="257"/>
        </pc:sldMkLst>
        <pc:spChg chg="mod">
          <ac:chgData name="Michelle Van Meerhaeghe" userId="c483f715-c10b-4a2e-a4ea-4795304c5bba" providerId="ADAL" clId="{4B2D61C7-7902-AA44-9015-986A291BD64C}" dt="2021-09-07T14:27:54.317" v="499" actId="1076"/>
          <ac:spMkLst>
            <pc:docMk/>
            <pc:sldMk cId="743613559" sldId="257"/>
            <ac:spMk id="10" creationId="{00000000-0000-0000-0000-000000000000}"/>
          </ac:spMkLst>
        </pc:spChg>
        <pc:spChg chg="del mod">
          <ac:chgData name="Michelle Van Meerhaeghe" userId="c483f715-c10b-4a2e-a4ea-4795304c5bba" providerId="ADAL" clId="{4B2D61C7-7902-AA44-9015-986A291BD64C}" dt="2021-09-07T14:19:34.734" v="210" actId="478"/>
          <ac:spMkLst>
            <pc:docMk/>
            <pc:sldMk cId="743613559" sldId="257"/>
            <ac:spMk id="11" creationId="{00000000-0000-0000-0000-000000000000}"/>
          </ac:spMkLst>
        </pc:spChg>
        <pc:picChg chg="add mod">
          <ac:chgData name="Michelle Van Meerhaeghe" userId="c483f715-c10b-4a2e-a4ea-4795304c5bba" providerId="ADAL" clId="{4B2D61C7-7902-AA44-9015-986A291BD64C}" dt="2021-09-07T14:27:54.317" v="499" actId="1076"/>
          <ac:picMkLst>
            <pc:docMk/>
            <pc:sldMk cId="743613559" sldId="257"/>
            <ac:picMk id="3" creationId="{E96E60CF-B819-D143-9187-0E58670A2569}"/>
          </ac:picMkLst>
        </pc:picChg>
      </pc:sldChg>
      <pc:sldChg chg="addSp delSp modSp mod">
        <pc:chgData name="Michelle Van Meerhaeghe" userId="c483f715-c10b-4a2e-a4ea-4795304c5bba" providerId="ADAL" clId="{4B2D61C7-7902-AA44-9015-986A291BD64C}" dt="2021-09-07T14:33:57.142" v="1084" actId="1076"/>
        <pc:sldMkLst>
          <pc:docMk/>
          <pc:sldMk cId="2008789790" sldId="258"/>
        </pc:sldMkLst>
        <pc:spChg chg="del">
          <ac:chgData name="Michelle Van Meerhaeghe" userId="c483f715-c10b-4a2e-a4ea-4795304c5bba" providerId="ADAL" clId="{4B2D61C7-7902-AA44-9015-986A291BD64C}" dt="2021-09-07T14:16:20.811" v="66" actId="478"/>
          <ac:spMkLst>
            <pc:docMk/>
            <pc:sldMk cId="2008789790" sldId="258"/>
            <ac:spMk id="2" creationId="{00000000-0000-0000-0000-000000000000}"/>
          </ac:spMkLst>
        </pc:spChg>
        <pc:spChg chg="del">
          <ac:chgData name="Michelle Van Meerhaeghe" userId="c483f715-c10b-4a2e-a4ea-4795304c5bba" providerId="ADAL" clId="{4B2D61C7-7902-AA44-9015-986A291BD64C}" dt="2021-09-07T14:16:17.956" v="64" actId="478"/>
          <ac:spMkLst>
            <pc:docMk/>
            <pc:sldMk cId="2008789790" sldId="258"/>
            <ac:spMk id="3" creationId="{00000000-0000-0000-0000-000000000000}"/>
          </ac:spMkLst>
        </pc:spChg>
        <pc:spChg chg="add del mod">
          <ac:chgData name="Michelle Van Meerhaeghe" userId="c483f715-c10b-4a2e-a4ea-4795304c5bba" providerId="ADAL" clId="{4B2D61C7-7902-AA44-9015-986A291BD64C}" dt="2021-09-07T14:16:19.350" v="65" actId="478"/>
          <ac:spMkLst>
            <pc:docMk/>
            <pc:sldMk cId="2008789790" sldId="258"/>
            <ac:spMk id="8" creationId="{30A39975-D8B6-2941-86BB-8280D13A342A}"/>
          </ac:spMkLst>
        </pc:spChg>
        <pc:spChg chg="add del mod">
          <ac:chgData name="Michelle Van Meerhaeghe" userId="c483f715-c10b-4a2e-a4ea-4795304c5bba" providerId="ADAL" clId="{4B2D61C7-7902-AA44-9015-986A291BD64C}" dt="2021-09-07T14:16:23.538" v="68" actId="478"/>
          <ac:spMkLst>
            <pc:docMk/>
            <pc:sldMk cId="2008789790" sldId="258"/>
            <ac:spMk id="10" creationId="{B807CAC3-348E-C94D-8CDA-5A2AA4835043}"/>
          </ac:spMkLst>
        </pc:spChg>
        <pc:spChg chg="add mod">
          <ac:chgData name="Michelle Van Meerhaeghe" userId="c483f715-c10b-4a2e-a4ea-4795304c5bba" providerId="ADAL" clId="{4B2D61C7-7902-AA44-9015-986A291BD64C}" dt="2021-09-07T14:33:57.142" v="1084" actId="1076"/>
          <ac:spMkLst>
            <pc:docMk/>
            <pc:sldMk cId="2008789790" sldId="258"/>
            <ac:spMk id="11" creationId="{070E1526-6EDF-754E-BD0F-0DCBED6D031A}"/>
          </ac:spMkLst>
        </pc:spChg>
        <pc:picChg chg="add mod">
          <ac:chgData name="Michelle Van Meerhaeghe" userId="c483f715-c10b-4a2e-a4ea-4795304c5bba" providerId="ADAL" clId="{4B2D61C7-7902-AA44-9015-986A291BD64C}" dt="2021-09-07T14:16:28.886" v="71" actId="14100"/>
          <ac:picMkLst>
            <pc:docMk/>
            <pc:sldMk cId="2008789790" sldId="258"/>
            <ac:picMk id="6" creationId="{DDC2D5D1-D623-A04D-A7A0-19D0EDB09B15}"/>
          </ac:picMkLst>
        </pc:picChg>
      </pc:sldChg>
      <pc:sldChg chg="addSp delSp modSp mod ord">
        <pc:chgData name="Michelle Van Meerhaeghe" userId="c483f715-c10b-4a2e-a4ea-4795304c5bba" providerId="ADAL" clId="{4B2D61C7-7902-AA44-9015-986A291BD64C}" dt="2021-09-07T14:31:10.213" v="762" actId="478"/>
        <pc:sldMkLst>
          <pc:docMk/>
          <pc:sldMk cId="506351870" sldId="260"/>
        </pc:sldMkLst>
        <pc:spChg chg="del">
          <ac:chgData name="Michelle Van Meerhaeghe" userId="c483f715-c10b-4a2e-a4ea-4795304c5bba" providerId="ADAL" clId="{4B2D61C7-7902-AA44-9015-986A291BD64C}" dt="2021-09-07T14:19:03.092" v="206" actId="478"/>
          <ac:spMkLst>
            <pc:docMk/>
            <pc:sldMk cId="506351870" sldId="260"/>
            <ac:spMk id="2" creationId="{00000000-0000-0000-0000-000000000000}"/>
          </ac:spMkLst>
        </pc:spChg>
        <pc:spChg chg="del">
          <ac:chgData name="Michelle Van Meerhaeghe" userId="c483f715-c10b-4a2e-a4ea-4795304c5bba" providerId="ADAL" clId="{4B2D61C7-7902-AA44-9015-986A291BD64C}" dt="2021-09-07T14:19:00.002" v="205" actId="478"/>
          <ac:spMkLst>
            <pc:docMk/>
            <pc:sldMk cId="506351870" sldId="260"/>
            <ac:spMk id="3" creationId="{00000000-0000-0000-0000-000000000000}"/>
          </ac:spMkLst>
        </pc:spChg>
        <pc:spChg chg="add mod">
          <ac:chgData name="Michelle Van Meerhaeghe" userId="c483f715-c10b-4a2e-a4ea-4795304c5bba" providerId="ADAL" clId="{4B2D61C7-7902-AA44-9015-986A291BD64C}" dt="2021-09-07T14:28:11.331" v="503" actId="1076"/>
          <ac:spMkLst>
            <pc:docMk/>
            <pc:sldMk cId="506351870" sldId="260"/>
            <ac:spMk id="5" creationId="{89190FF4-3C3F-864E-BFD3-4E61049E0CE5}"/>
          </ac:spMkLst>
        </pc:spChg>
        <pc:graphicFrameChg chg="del modGraphic">
          <ac:chgData name="Michelle Van Meerhaeghe" userId="c483f715-c10b-4a2e-a4ea-4795304c5bba" providerId="ADAL" clId="{4B2D61C7-7902-AA44-9015-986A291BD64C}" dt="2021-09-07T14:31:10.213" v="762" actId="478"/>
          <ac:graphicFrameMkLst>
            <pc:docMk/>
            <pc:sldMk cId="506351870" sldId="260"/>
            <ac:graphicFrameMk id="4" creationId="{00000000-0000-0000-0000-000000000000}"/>
          </ac:graphicFrameMkLst>
        </pc:graphicFrameChg>
        <pc:picChg chg="add mod">
          <ac:chgData name="Michelle Van Meerhaeghe" userId="c483f715-c10b-4a2e-a4ea-4795304c5bba" providerId="ADAL" clId="{4B2D61C7-7902-AA44-9015-986A291BD64C}" dt="2021-09-07T14:28:14.812" v="504" actId="167"/>
          <ac:picMkLst>
            <pc:docMk/>
            <pc:sldMk cId="506351870" sldId="260"/>
            <ac:picMk id="7" creationId="{98A93E5E-7CFC-BC4A-93DA-7A14E85F9F38}"/>
          </ac:picMkLst>
        </pc:picChg>
      </pc:sldChg>
      <pc:sldChg chg="addSp delSp modSp del mod">
        <pc:chgData name="Michelle Van Meerhaeghe" userId="c483f715-c10b-4a2e-a4ea-4795304c5bba" providerId="ADAL" clId="{4B2D61C7-7902-AA44-9015-986A291BD64C}" dt="2021-09-07T14:19:07.262" v="207" actId="2696"/>
        <pc:sldMkLst>
          <pc:docMk/>
          <pc:sldMk cId="962740660" sldId="261"/>
        </pc:sldMkLst>
        <pc:spChg chg="del">
          <ac:chgData name="Michelle Van Meerhaeghe" userId="c483f715-c10b-4a2e-a4ea-4795304c5bba" providerId="ADAL" clId="{4B2D61C7-7902-AA44-9015-986A291BD64C}" dt="2021-09-07T14:16:40.988" v="75" actId="478"/>
          <ac:spMkLst>
            <pc:docMk/>
            <pc:sldMk cId="962740660" sldId="261"/>
            <ac:spMk id="2" creationId="{00000000-0000-0000-0000-000000000000}"/>
          </ac:spMkLst>
        </pc:spChg>
        <pc:spChg chg="add del mod">
          <ac:chgData name="Michelle Van Meerhaeghe" userId="c483f715-c10b-4a2e-a4ea-4795304c5bba" providerId="ADAL" clId="{4B2D61C7-7902-AA44-9015-986A291BD64C}" dt="2021-09-07T14:18:37.756" v="203" actId="20577"/>
          <ac:spMkLst>
            <pc:docMk/>
            <pc:sldMk cId="962740660" sldId="261"/>
            <ac:spMk id="3" creationId="{00000000-0000-0000-0000-000000000000}"/>
          </ac:spMkLst>
        </pc:spChg>
        <pc:spChg chg="add del mod">
          <ac:chgData name="Michelle Van Meerhaeghe" userId="c483f715-c10b-4a2e-a4ea-4795304c5bba" providerId="ADAL" clId="{4B2D61C7-7902-AA44-9015-986A291BD64C}" dt="2021-09-07T14:16:59.351" v="87" actId="1076"/>
          <ac:spMkLst>
            <pc:docMk/>
            <pc:sldMk cId="962740660" sldId="261"/>
            <ac:spMk id="8" creationId="{EFF41A10-756D-A341-9510-A8FC47E8A533}"/>
          </ac:spMkLst>
        </pc:spChg>
        <pc:spChg chg="add del mod">
          <ac:chgData name="Michelle Van Meerhaeghe" userId="c483f715-c10b-4a2e-a4ea-4795304c5bba" providerId="ADAL" clId="{4B2D61C7-7902-AA44-9015-986A291BD64C}" dt="2021-09-07T14:16:53.501" v="84" actId="478"/>
          <ac:spMkLst>
            <pc:docMk/>
            <pc:sldMk cId="962740660" sldId="261"/>
            <ac:spMk id="10" creationId="{4A363190-3E44-144A-88FA-5AE6CB15A0C0}"/>
          </ac:spMkLst>
        </pc:spChg>
        <pc:picChg chg="add del mod">
          <ac:chgData name="Michelle Van Meerhaeghe" userId="c483f715-c10b-4a2e-a4ea-4795304c5bba" providerId="ADAL" clId="{4B2D61C7-7902-AA44-9015-986A291BD64C}" dt="2021-09-07T14:16:55.692" v="86" actId="478"/>
          <ac:picMkLst>
            <pc:docMk/>
            <pc:sldMk cId="962740660" sldId="261"/>
            <ac:picMk id="6" creationId="{35F74F47-5518-6640-B8B5-3B1C7D084CD5}"/>
          </ac:picMkLst>
        </pc:picChg>
      </pc:sldChg>
      <pc:sldChg chg="delSp modSp mod">
        <pc:chgData name="Michelle Van Meerhaeghe" userId="c483f715-c10b-4a2e-a4ea-4795304c5bba" providerId="ADAL" clId="{4B2D61C7-7902-AA44-9015-986A291BD64C}" dt="2021-09-07T14:26:17.586" v="484" actId="20577"/>
        <pc:sldMkLst>
          <pc:docMk/>
          <pc:sldMk cId="2258073390" sldId="262"/>
        </pc:sldMkLst>
        <pc:spChg chg="mod">
          <ac:chgData name="Michelle Van Meerhaeghe" userId="c483f715-c10b-4a2e-a4ea-4795304c5bba" providerId="ADAL" clId="{4B2D61C7-7902-AA44-9015-986A291BD64C}" dt="2021-09-07T14:26:17.586" v="484" actId="20577"/>
          <ac:spMkLst>
            <pc:docMk/>
            <pc:sldMk cId="2258073390" sldId="262"/>
            <ac:spMk id="6" creationId="{00000000-0000-0000-0000-000000000000}"/>
          </ac:spMkLst>
        </pc:spChg>
        <pc:spChg chg="del">
          <ac:chgData name="Michelle Van Meerhaeghe" userId="c483f715-c10b-4a2e-a4ea-4795304c5bba" providerId="ADAL" clId="{4B2D61C7-7902-AA44-9015-986A291BD64C}" dt="2021-09-07T14:25:58.229" v="393" actId="478"/>
          <ac:spMkLst>
            <pc:docMk/>
            <pc:sldMk cId="2258073390" sldId="262"/>
            <ac:spMk id="10" creationId="{6F2822EA-E244-5A43-B1D5-56D538B2BC5A}"/>
          </ac:spMkLst>
        </pc:spChg>
        <pc:spChg chg="del">
          <ac:chgData name="Michelle Van Meerhaeghe" userId="c483f715-c10b-4a2e-a4ea-4795304c5bba" providerId="ADAL" clId="{4B2D61C7-7902-AA44-9015-986A291BD64C}" dt="2021-09-07T14:25:59.789" v="394" actId="478"/>
          <ac:spMkLst>
            <pc:docMk/>
            <pc:sldMk cId="2258073390" sldId="262"/>
            <ac:spMk id="13" creationId="{580897CF-72B6-1444-9AC2-F2619FB112F5}"/>
          </ac:spMkLst>
        </pc:spChg>
      </pc:sldChg>
      <pc:sldChg chg="modSp add del mod">
        <pc:chgData name="Michelle Van Meerhaeghe" userId="c483f715-c10b-4a2e-a4ea-4795304c5bba" providerId="ADAL" clId="{4B2D61C7-7902-AA44-9015-986A291BD64C}" dt="2021-09-07T14:25:22.867" v="358" actId="2696"/>
        <pc:sldMkLst>
          <pc:docMk/>
          <pc:sldMk cId="3728972291" sldId="263"/>
        </pc:sldMkLst>
        <pc:spChg chg="mod">
          <ac:chgData name="Michelle Van Meerhaeghe" userId="c483f715-c10b-4a2e-a4ea-4795304c5bba" providerId="ADAL" clId="{4B2D61C7-7902-AA44-9015-986A291BD64C}" dt="2021-09-07T14:21:16.315" v="262" actId="1076"/>
          <ac:spMkLst>
            <pc:docMk/>
            <pc:sldMk cId="3728972291" sldId="263"/>
            <ac:spMk id="5" creationId="{89190FF4-3C3F-864E-BFD3-4E61049E0CE5}"/>
          </ac:spMkLst>
        </pc:spChg>
      </pc:sldChg>
      <pc:sldChg chg="addSp delSp modSp add mod">
        <pc:chgData name="Michelle Van Meerhaeghe" userId="c483f715-c10b-4a2e-a4ea-4795304c5bba" providerId="ADAL" clId="{4B2D61C7-7902-AA44-9015-986A291BD64C}" dt="2021-09-07T14:31:43.572" v="776" actId="20577"/>
        <pc:sldMkLst>
          <pc:docMk/>
          <pc:sldMk cId="300379719" sldId="264"/>
        </pc:sldMkLst>
        <pc:spChg chg="mod">
          <ac:chgData name="Michelle Van Meerhaeghe" userId="c483f715-c10b-4a2e-a4ea-4795304c5bba" providerId="ADAL" clId="{4B2D61C7-7902-AA44-9015-986A291BD64C}" dt="2021-09-07T14:31:43.572" v="776" actId="20577"/>
          <ac:spMkLst>
            <pc:docMk/>
            <pc:sldMk cId="300379719" sldId="264"/>
            <ac:spMk id="5" creationId="{89190FF4-3C3F-864E-BFD3-4E61049E0CE5}"/>
          </ac:spMkLst>
        </pc:spChg>
        <pc:graphicFrameChg chg="del">
          <ac:chgData name="Michelle Van Meerhaeghe" userId="c483f715-c10b-4a2e-a4ea-4795304c5bba" providerId="ADAL" clId="{4B2D61C7-7902-AA44-9015-986A291BD64C}" dt="2021-09-07T14:24:43.354" v="348" actId="478"/>
          <ac:graphicFrameMkLst>
            <pc:docMk/>
            <pc:sldMk cId="300379719" sldId="264"/>
            <ac:graphicFrameMk id="4" creationId="{00000000-0000-0000-0000-000000000000}"/>
          </ac:graphicFrameMkLst>
        </pc:graphicFrameChg>
        <pc:picChg chg="add mod">
          <ac:chgData name="Michelle Van Meerhaeghe" userId="c483f715-c10b-4a2e-a4ea-4795304c5bba" providerId="ADAL" clId="{4B2D61C7-7902-AA44-9015-986A291BD64C}" dt="2021-09-07T14:25:30.671" v="361" actId="1076"/>
          <ac:picMkLst>
            <pc:docMk/>
            <pc:sldMk cId="300379719" sldId="264"/>
            <ac:picMk id="3" creationId="{538CA56A-0906-9E4C-BEE1-451206BB48EA}"/>
          </ac:picMkLst>
        </pc:picChg>
      </pc:sldChg>
      <pc:sldChg chg="addSp delSp modSp add mod">
        <pc:chgData name="Michelle Van Meerhaeghe" userId="c483f715-c10b-4a2e-a4ea-4795304c5bba" providerId="ADAL" clId="{4B2D61C7-7902-AA44-9015-986A291BD64C}" dt="2021-09-07T14:32:18.941" v="882" actId="20577"/>
        <pc:sldMkLst>
          <pc:docMk/>
          <pc:sldMk cId="1928944319" sldId="265"/>
        </pc:sldMkLst>
        <pc:spChg chg="del mod">
          <ac:chgData name="Michelle Van Meerhaeghe" userId="c483f715-c10b-4a2e-a4ea-4795304c5bba" providerId="ADAL" clId="{4B2D61C7-7902-AA44-9015-986A291BD64C}" dt="2021-09-07T14:23:21.086" v="332" actId="478"/>
          <ac:spMkLst>
            <pc:docMk/>
            <pc:sldMk cId="1928944319" sldId="265"/>
            <ac:spMk id="5" creationId="{89190FF4-3C3F-864E-BFD3-4E61049E0CE5}"/>
          </ac:spMkLst>
        </pc:spChg>
        <pc:spChg chg="add mod">
          <ac:chgData name="Michelle Van Meerhaeghe" userId="c483f715-c10b-4a2e-a4ea-4795304c5bba" providerId="ADAL" clId="{4B2D61C7-7902-AA44-9015-986A291BD64C}" dt="2021-09-07T14:32:18.941" v="882" actId="20577"/>
          <ac:spMkLst>
            <pc:docMk/>
            <pc:sldMk cId="1928944319" sldId="265"/>
            <ac:spMk id="8" creationId="{602F4145-4070-0647-9C0B-CAF6FAB1BCA1}"/>
          </ac:spMkLst>
        </pc:spChg>
        <pc:graphicFrameChg chg="del mod">
          <ac:chgData name="Michelle Van Meerhaeghe" userId="c483f715-c10b-4a2e-a4ea-4795304c5bba" providerId="ADAL" clId="{4B2D61C7-7902-AA44-9015-986A291BD64C}" dt="2021-09-07T14:26:32.088" v="487" actId="478"/>
          <ac:graphicFrameMkLst>
            <pc:docMk/>
            <pc:sldMk cId="1928944319" sldId="265"/>
            <ac:graphicFrameMk id="4" creationId="{00000000-0000-0000-0000-000000000000}"/>
          </ac:graphicFrameMkLst>
        </pc:graphicFrameChg>
        <pc:picChg chg="add del mod">
          <ac:chgData name="Michelle Van Meerhaeghe" userId="c483f715-c10b-4a2e-a4ea-4795304c5bba" providerId="ADAL" clId="{4B2D61C7-7902-AA44-9015-986A291BD64C}" dt="2021-09-07T14:27:10.223" v="492" actId="478"/>
          <ac:picMkLst>
            <pc:docMk/>
            <pc:sldMk cId="1928944319" sldId="265"/>
            <ac:picMk id="3" creationId="{8B496AFB-D746-5B48-AAAF-A97866031173}"/>
          </ac:picMkLst>
        </pc:picChg>
        <pc:picChg chg="add mod">
          <ac:chgData name="Michelle Van Meerhaeghe" userId="c483f715-c10b-4a2e-a4ea-4795304c5bba" providerId="ADAL" clId="{4B2D61C7-7902-AA44-9015-986A291BD64C}" dt="2021-09-07T14:29:58.417" v="651" actId="1076"/>
          <ac:picMkLst>
            <pc:docMk/>
            <pc:sldMk cId="1928944319" sldId="265"/>
            <ac:picMk id="7" creationId="{8229023E-9D97-BB41-AD19-D971D874D96D}"/>
          </ac:picMkLst>
        </pc:picChg>
      </pc:sldChg>
      <pc:sldChg chg="addSp modSp add mod">
        <pc:chgData name="Michelle Van Meerhaeghe" userId="c483f715-c10b-4a2e-a4ea-4795304c5bba" providerId="ADAL" clId="{4B2D61C7-7902-AA44-9015-986A291BD64C}" dt="2021-09-07T14:31:28.339" v="766" actId="20577"/>
        <pc:sldMkLst>
          <pc:docMk/>
          <pc:sldMk cId="177822503" sldId="266"/>
        </pc:sldMkLst>
        <pc:spChg chg="add mod">
          <ac:chgData name="Michelle Van Meerhaeghe" userId="c483f715-c10b-4a2e-a4ea-4795304c5bba" providerId="ADAL" clId="{4B2D61C7-7902-AA44-9015-986A291BD64C}" dt="2021-09-07T14:31:28.339" v="766" actId="20577"/>
          <ac:spMkLst>
            <pc:docMk/>
            <pc:sldMk cId="177822503" sldId="266"/>
            <ac:spMk id="5" creationId="{6912D540-CA3E-F54C-9D2E-75E1C10FA6ED}"/>
          </ac:spMkLst>
        </pc:spChg>
      </pc:sldChg>
      <pc:sldChg chg="add ord">
        <pc:chgData name="Michelle Van Meerhaeghe" userId="c483f715-c10b-4a2e-a4ea-4795304c5bba" providerId="ADAL" clId="{4B2D61C7-7902-AA44-9015-986A291BD64C}" dt="2021-09-07T14:27:13.694" v="495" actId="20578"/>
        <pc:sldMkLst>
          <pc:docMk/>
          <pc:sldMk cId="19141840" sldId="267"/>
        </pc:sldMkLst>
      </pc:sldChg>
      <pc:sldChg chg="modSp add mod">
        <pc:chgData name="Michelle Van Meerhaeghe" userId="c483f715-c10b-4a2e-a4ea-4795304c5bba" providerId="ADAL" clId="{4B2D61C7-7902-AA44-9015-986A291BD64C}" dt="2021-09-07T14:34:23.245" v="1104" actId="20577"/>
        <pc:sldMkLst>
          <pc:docMk/>
          <pc:sldMk cId="1515562256" sldId="268"/>
        </pc:sldMkLst>
        <pc:spChg chg="mod">
          <ac:chgData name="Michelle Van Meerhaeghe" userId="c483f715-c10b-4a2e-a4ea-4795304c5bba" providerId="ADAL" clId="{4B2D61C7-7902-AA44-9015-986A291BD64C}" dt="2021-09-07T14:34:23.245" v="1104" actId="20577"/>
          <ac:spMkLst>
            <pc:docMk/>
            <pc:sldMk cId="1515562256" sldId="268"/>
            <ac:spMk id="8" creationId="{602F4145-4070-0647-9C0B-CAF6FAB1BCA1}"/>
          </ac:spMkLst>
        </pc:spChg>
      </pc:sldChg>
    </pc:docChg>
  </pc:docChgLst>
  <pc:docChgLst>
    <pc:chgData name="Silke Theuwissen" userId="S::silke.theuwissen@faro.be::45b0f178-6680-46ab-9ba3-9190fef4706d" providerId="AD" clId="Web-{F79A974B-4CE3-3C64-76D3-4D945E0F496C}"/>
    <pc:docChg chg="modSld">
      <pc:chgData name="Silke Theuwissen" userId="S::silke.theuwissen@faro.be::45b0f178-6680-46ab-9ba3-9190fef4706d" providerId="AD" clId="Web-{F79A974B-4CE3-3C64-76D3-4D945E0F496C}" dt="2020-06-19T08:56:05.464" v="3"/>
      <pc:docMkLst>
        <pc:docMk/>
      </pc:docMkLst>
      <pc:sldChg chg="modSp">
        <pc:chgData name="Silke Theuwissen" userId="S::silke.theuwissen@faro.be::45b0f178-6680-46ab-9ba3-9190fef4706d" providerId="AD" clId="Web-{F79A974B-4CE3-3C64-76D3-4D945E0F496C}" dt="2020-06-19T08:56:05.464" v="3"/>
        <pc:sldMkLst>
          <pc:docMk/>
          <pc:sldMk cId="506351870" sldId="260"/>
        </pc:sldMkLst>
        <pc:graphicFrameChg chg="mod modGraphic">
          <ac:chgData name="Silke Theuwissen" userId="S::silke.theuwissen@faro.be::45b0f178-6680-46ab-9ba3-9190fef4706d" providerId="AD" clId="Web-{F79A974B-4CE3-3C64-76D3-4D945E0F496C}" dt="2020-06-19T08:56:05.464" v="3"/>
          <ac:graphicFrameMkLst>
            <pc:docMk/>
            <pc:sldMk cId="506351870" sldId="260"/>
            <ac:graphicFrameMk id="4" creationId="{00000000-0000-0000-0000-000000000000}"/>
          </ac:graphicFrameMkLst>
        </pc:graphicFrameChg>
      </pc:sldChg>
      <pc:sldChg chg="modSp">
        <pc:chgData name="Silke Theuwissen" userId="S::silke.theuwissen@faro.be::45b0f178-6680-46ab-9ba3-9190fef4706d" providerId="AD" clId="Web-{F79A974B-4CE3-3C64-76D3-4D945E0F496C}" dt="2020-06-19T08:55:54.934" v="1"/>
        <pc:sldMkLst>
          <pc:docMk/>
          <pc:sldMk cId="962740660" sldId="261"/>
        </pc:sldMkLst>
        <pc:graphicFrameChg chg="mod modGraphic">
          <ac:chgData name="Silke Theuwissen" userId="S::silke.theuwissen@faro.be::45b0f178-6680-46ab-9ba3-9190fef4706d" providerId="AD" clId="Web-{F79A974B-4CE3-3C64-76D3-4D945E0F496C}" dt="2020-06-19T08:55:54.934" v="1"/>
          <ac:graphicFrameMkLst>
            <pc:docMk/>
            <pc:sldMk cId="962740660" sldId="261"/>
            <ac:graphicFrameMk id="5" creationId="{00000000-0000-0000-0000-000000000000}"/>
          </ac:graphicFrameMkLst>
        </pc:graphicFrameChg>
      </pc:sldChg>
    </pc:docChg>
  </pc:docChgLst>
  <pc:docChgLst>
    <pc:chgData name="Monique Verelst" userId="S::monique.verelst@faro.be::21842a2f-3510-43a5-8163-49eed36992df" providerId="AD" clId="Web-{0C59FCEC-D438-75DD-B99D-49ADFD9478DA}"/>
    <pc:docChg chg="addSld delSld sldOrd">
      <pc:chgData name="Monique Verelst" userId="S::monique.verelst@faro.be::21842a2f-3510-43a5-8163-49eed36992df" providerId="AD" clId="Web-{0C59FCEC-D438-75DD-B99D-49ADFD9478DA}" dt="2019-03-16T09:37:08.644" v="7"/>
      <pc:docMkLst>
        <pc:docMk/>
      </pc:docMkLst>
      <pc:sldChg chg="ord">
        <pc:chgData name="Monique Verelst" userId="S::monique.verelst@faro.be::21842a2f-3510-43a5-8163-49eed36992df" providerId="AD" clId="Web-{0C59FCEC-D438-75DD-B99D-49ADFD9478DA}" dt="2019-03-16T09:36:55.238" v="6"/>
        <pc:sldMkLst>
          <pc:docMk/>
          <pc:sldMk cId="709764706" sldId="259"/>
        </pc:sldMkLst>
      </pc:sldChg>
      <pc:sldChg chg="add replId">
        <pc:chgData name="Monique Verelst" userId="S::monique.verelst@faro.be::21842a2f-3510-43a5-8163-49eed36992df" providerId="AD" clId="Web-{0C59FCEC-D438-75DD-B99D-49ADFD9478DA}" dt="2019-03-16T09:37:08.644" v="7"/>
        <pc:sldMkLst>
          <pc:docMk/>
          <pc:sldMk cId="2258073390" sldId="262"/>
        </pc:sldMkLst>
      </pc:sldChg>
      <pc:sldChg chg="add del replId">
        <pc:chgData name="Monique Verelst" userId="S::monique.verelst@faro.be::21842a2f-3510-43a5-8163-49eed36992df" providerId="AD" clId="Web-{0C59FCEC-D438-75DD-B99D-49ADFD9478DA}" dt="2019-03-16T09:35:02.863" v="5"/>
        <pc:sldMkLst>
          <pc:docMk/>
          <pc:sldMk cId="2697658507" sldId="262"/>
        </pc:sldMkLst>
      </pc:sldChg>
      <pc:sldChg chg="add del replId">
        <pc:chgData name="Monique Verelst" userId="S::monique.verelst@faro.be::21842a2f-3510-43a5-8163-49eed36992df" providerId="AD" clId="Web-{0C59FCEC-D438-75DD-B99D-49ADFD9478DA}" dt="2019-03-16T09:35:02.098" v="4"/>
        <pc:sldMkLst>
          <pc:docMk/>
          <pc:sldMk cId="3939660668" sldId="263"/>
        </pc:sldMkLst>
      </pc:sldChg>
      <pc:sldChg chg="add del replId">
        <pc:chgData name="Monique Verelst" userId="S::monique.verelst@faro.be::21842a2f-3510-43a5-8163-49eed36992df" providerId="AD" clId="Web-{0C59FCEC-D438-75DD-B99D-49ADFD9478DA}" dt="2019-03-16T09:35:00.926" v="3"/>
        <pc:sldMkLst>
          <pc:docMk/>
          <pc:sldMk cId="215965628" sldId="264"/>
        </pc:sldMkLst>
      </pc:sldChg>
    </pc:docChg>
  </pc:docChgLst>
  <pc:docChgLst>
    <pc:chgData name="Gregory Vercauteren" userId="S::gregory.vercauteren@faro.be::32183bd1-3ad2-4a83-99ed-b91111529a70" providerId="AD" clId="Web-{F529E3EB-6F3D-0518-D5DC-3B15770F4280}"/>
    <pc:docChg chg="modSld">
      <pc:chgData name="Gregory Vercauteren" userId="S::gregory.vercauteren@faro.be::32183bd1-3ad2-4a83-99ed-b91111529a70" providerId="AD" clId="Web-{F529E3EB-6F3D-0518-D5DC-3B15770F4280}" dt="2021-09-02T08:07:52.421" v="1" actId="20577"/>
      <pc:docMkLst>
        <pc:docMk/>
      </pc:docMkLst>
      <pc:sldChg chg="modSp">
        <pc:chgData name="Gregory Vercauteren" userId="S::gregory.vercauteren@faro.be::32183bd1-3ad2-4a83-99ed-b91111529a70" providerId="AD" clId="Web-{F529E3EB-6F3D-0518-D5DC-3B15770F4280}" dt="2021-09-02T08:07:52.421" v="1" actId="20577"/>
        <pc:sldMkLst>
          <pc:docMk/>
          <pc:sldMk cId="743613559" sldId="257"/>
        </pc:sldMkLst>
        <pc:spChg chg="mod">
          <ac:chgData name="Gregory Vercauteren" userId="S::gregory.vercauteren@faro.be::32183bd1-3ad2-4a83-99ed-b91111529a70" providerId="AD" clId="Web-{F529E3EB-6F3D-0518-D5DC-3B15770F4280}" dt="2021-09-02T08:07:52.421" v="1" actId="20577"/>
          <ac:spMkLst>
            <pc:docMk/>
            <pc:sldMk cId="743613559" sldId="257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C2A65-1D20-4146-9C17-937ECA0099D7}" type="datetimeFigureOut">
              <a:rPr lang="nl-BE" smtClean="0"/>
              <a:t>22/10/2021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BFCC6-EBC5-9243-BA44-35403F937EE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079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BFCC6-EBC5-9243-BA44-35403F937EE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452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BFCC6-EBC5-9243-BA44-35403F937EE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909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BFCC6-EBC5-9243-BA44-35403F937EE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544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1555-5DB6-4041-8DEA-5AE9F22D5872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EA2E-10D9-0E4A-9BDC-1487EA18E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1555-5DB6-4041-8DEA-5AE9F22D5872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EA2E-10D9-0E4A-9BDC-1487EA18E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05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1555-5DB6-4041-8DEA-5AE9F22D5872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EA2E-10D9-0E4A-9BDC-1487EA18E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18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1555-5DB6-4041-8DEA-5AE9F22D5872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EA2E-10D9-0E4A-9BDC-1487EA18E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19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1555-5DB6-4041-8DEA-5AE9F22D5872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EA2E-10D9-0E4A-9BDC-1487EA18E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41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1555-5DB6-4041-8DEA-5AE9F22D5872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EA2E-10D9-0E4A-9BDC-1487EA18E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14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1555-5DB6-4041-8DEA-5AE9F22D5872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EA2E-10D9-0E4A-9BDC-1487EA18E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7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1555-5DB6-4041-8DEA-5AE9F22D5872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EA2E-10D9-0E4A-9BDC-1487EA18E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1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1555-5DB6-4041-8DEA-5AE9F22D5872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EA2E-10D9-0E4A-9BDC-1487EA18E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03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1555-5DB6-4041-8DEA-5AE9F22D5872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EA2E-10D9-0E4A-9BDC-1487EA18E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38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1555-5DB6-4041-8DEA-5AE9F22D5872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EA2E-10D9-0E4A-9BDC-1487EA18E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0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B1555-5DB6-4041-8DEA-5AE9F22D5872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EA2E-10D9-0E4A-9BDC-1487EA18E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2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ro.be/hoe-kan-ik-als-leerkracht-deelnemen-aan-de-erfgoeddag-wee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ro.be/kalender/uw-digitaal-aanbod-voor-de-erfgoeddag-week-op-erfgoedwijsbe-praktijksessie" TargetMode="External"/><Relationship Id="rId4" Type="http://schemas.openxmlformats.org/officeDocument/2006/relationships/hyperlink" Target="https://faro.be/erfgoeddag/erfgoedklasba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ro.be/form/erfgoedklasba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chrijven.erfgoeddag.b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0" y="0"/>
          <a:ext cx="5423210" cy="34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88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intro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3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5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conclusie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A559436C-8643-9949-A9C4-DBA35BAC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72881" cy="6165273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CF3AE06-E260-8F40-98B1-52F663E1E059}"/>
              </a:ext>
            </a:extLst>
          </p:cNvPr>
          <p:cNvSpPr txBox="1">
            <a:spLocks/>
          </p:cNvSpPr>
          <p:nvPr/>
        </p:nvSpPr>
        <p:spPr>
          <a:xfrm>
            <a:off x="516225" y="1833829"/>
            <a:ext cx="7917114" cy="373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nl-BE" sz="2400" dirty="0">
                <a:solidFill>
                  <a:schemeClr val="bg1"/>
                </a:solidFill>
                <a:highlight>
                  <a:srgbClr val="800000"/>
                </a:highlight>
              </a:rPr>
              <a:t>Erfgoeddag</a:t>
            </a:r>
            <a:br>
              <a:rPr lang="nl-BE" sz="2400" dirty="0">
                <a:solidFill>
                  <a:schemeClr val="bg1"/>
                </a:solidFill>
                <a:highlight>
                  <a:srgbClr val="800000"/>
                </a:highlight>
              </a:rPr>
            </a:br>
            <a:r>
              <a:rPr lang="nl-BE" sz="2400" dirty="0">
                <a:solidFill>
                  <a:schemeClr val="bg1"/>
                </a:solidFill>
                <a:highlight>
                  <a:srgbClr val="800000"/>
                </a:highlight>
              </a:rPr>
              <a:t>24 april </a:t>
            </a:r>
          </a:p>
          <a:p>
            <a:pPr marL="0" lvl="0" indent="0">
              <a:buNone/>
            </a:pPr>
            <a:r>
              <a:rPr lang="nl-BE" sz="2400" dirty="0">
                <a:solidFill>
                  <a:schemeClr val="bg1"/>
                </a:solidFill>
                <a:highlight>
                  <a:srgbClr val="800000"/>
                </a:highlight>
                <a:sym typeface="Wingdings" pitchFamily="2" charset="2"/>
              </a:rPr>
              <a:t> p</a:t>
            </a:r>
            <a:r>
              <a:rPr lang="nl-BE" sz="2400" dirty="0">
                <a:solidFill>
                  <a:schemeClr val="bg1"/>
                </a:solidFill>
                <a:highlight>
                  <a:srgbClr val="800000"/>
                </a:highlight>
              </a:rPr>
              <a:t>ublieksmoment</a:t>
            </a:r>
          </a:p>
          <a:p>
            <a:pPr marL="0" lvl="0" indent="0">
              <a:buNone/>
            </a:pPr>
            <a:endParaRPr lang="nl-BE" sz="2400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pPr marL="0" lvl="0" indent="0">
              <a:buNone/>
            </a:pPr>
            <a:r>
              <a:rPr lang="nl-BE" sz="2400" dirty="0">
                <a:solidFill>
                  <a:schemeClr val="bg1"/>
                </a:solidFill>
                <a:highlight>
                  <a:srgbClr val="800000"/>
                </a:highlight>
              </a:rPr>
              <a:t>Erfgoeddag-week </a:t>
            </a:r>
            <a:br>
              <a:rPr lang="nl-BE" sz="2400" dirty="0">
                <a:solidFill>
                  <a:schemeClr val="bg1"/>
                </a:solidFill>
                <a:highlight>
                  <a:srgbClr val="800000"/>
                </a:highlight>
              </a:rPr>
            </a:br>
            <a:r>
              <a:rPr lang="nl-BE" sz="2400" dirty="0">
                <a:solidFill>
                  <a:schemeClr val="bg1"/>
                </a:solidFill>
                <a:highlight>
                  <a:srgbClr val="800000"/>
                </a:highlight>
              </a:rPr>
              <a:t>25 – 29 april</a:t>
            </a:r>
          </a:p>
          <a:p>
            <a:pPr marL="0" lvl="0" indent="0">
              <a:buNone/>
            </a:pPr>
            <a:r>
              <a:rPr lang="nl-BE" sz="2400" dirty="0">
                <a:solidFill>
                  <a:schemeClr val="bg1"/>
                </a:solidFill>
                <a:highlight>
                  <a:srgbClr val="800000"/>
                </a:highlight>
                <a:sym typeface="Wingdings" pitchFamily="2" charset="2"/>
              </a:rPr>
              <a:t></a:t>
            </a:r>
            <a:r>
              <a:rPr lang="nl-BE" sz="2400" dirty="0">
                <a:solidFill>
                  <a:schemeClr val="bg1"/>
                </a:solidFill>
                <a:highlight>
                  <a:srgbClr val="800000"/>
                </a:highlight>
              </a:rPr>
              <a:t> erfgoed in </a:t>
            </a:r>
            <a:br>
              <a:rPr lang="nl-BE" sz="2400" dirty="0">
                <a:solidFill>
                  <a:schemeClr val="bg1"/>
                </a:solidFill>
                <a:highlight>
                  <a:srgbClr val="800000"/>
                </a:highlight>
              </a:rPr>
            </a:br>
            <a:r>
              <a:rPr lang="nl-BE" sz="2400" dirty="0">
                <a:solidFill>
                  <a:schemeClr val="bg1"/>
                </a:solidFill>
                <a:highlight>
                  <a:srgbClr val="800000"/>
                </a:highlight>
              </a:rPr>
              <a:t>het onderwijs</a:t>
            </a:r>
          </a:p>
        </p:txBody>
      </p:sp>
    </p:spTree>
    <p:extLst>
      <p:ext uri="{BB962C8B-B14F-4D97-AF65-F5344CB8AC3E}">
        <p14:creationId xmlns:p14="http://schemas.microsoft.com/office/powerpoint/2010/main" val="2246173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535258" y="1025912"/>
            <a:ext cx="2531327" cy="253132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534783" y="229157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Michelle Van </a:t>
            </a:r>
            <a:r>
              <a:rPr lang="nl-NL" dirty="0" err="1">
                <a:solidFill>
                  <a:srgbClr val="C00000"/>
                </a:solidFill>
              </a:rPr>
              <a:t>Meerhaeghe</a:t>
            </a:r>
            <a:endParaRPr lang="nl-NL" dirty="0">
              <a:solidFill>
                <a:srgbClr val="C00000"/>
              </a:solidFill>
            </a:endParaRPr>
          </a:p>
          <a:p>
            <a:r>
              <a:rPr lang="nl-NL" sz="1600" dirty="0"/>
              <a:t>Communicatiemanager I </a:t>
            </a:r>
            <a:r>
              <a:rPr lang="nl-NL" sz="1600" dirty="0" err="1"/>
              <a:t>Erfgoeddag</a:t>
            </a:r>
            <a:endParaRPr lang="nl-NL" sz="1600" dirty="0"/>
          </a:p>
          <a:p>
            <a:r>
              <a:rPr lang="nl-NL" sz="1600" dirty="0" err="1"/>
              <a:t>michelle.van.meerhaeghe@faro.be</a:t>
            </a:r>
            <a:endParaRPr lang="nl-NL" sz="16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E2F4F35-4958-4D4F-97E4-B077A0C1E392}"/>
              </a:ext>
            </a:extLst>
          </p:cNvPr>
          <p:cNvSpPr/>
          <p:nvPr/>
        </p:nvSpPr>
        <p:spPr>
          <a:xfrm>
            <a:off x="3534783" y="1243893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Eva </a:t>
            </a:r>
            <a:r>
              <a:rPr lang="nl-NL" dirty="0" err="1">
                <a:solidFill>
                  <a:srgbClr val="C00000"/>
                </a:solidFill>
              </a:rPr>
              <a:t>Begine</a:t>
            </a:r>
            <a:endParaRPr lang="nl-NL" dirty="0">
              <a:solidFill>
                <a:srgbClr val="C00000"/>
              </a:solidFill>
            </a:endParaRPr>
          </a:p>
          <a:p>
            <a:r>
              <a:rPr lang="nl-NL" sz="1600" dirty="0"/>
              <a:t>Medewerker Educatie I </a:t>
            </a:r>
            <a:r>
              <a:rPr lang="nl-NL" sz="1600" dirty="0" err="1"/>
              <a:t>Erfgoeddag</a:t>
            </a:r>
            <a:r>
              <a:rPr lang="nl-NL" sz="1600" dirty="0"/>
              <a:t>-week</a:t>
            </a:r>
          </a:p>
          <a:p>
            <a:r>
              <a:rPr lang="nl-NL" sz="1600" dirty="0" err="1"/>
              <a:t>eva.begine@faro.be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25807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94264"/>
              </p:ext>
            </p:extLst>
          </p:nvPr>
        </p:nvGraphicFramePr>
        <p:xfrm>
          <a:off x="0" y="0"/>
          <a:ext cx="5423210" cy="34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88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intro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1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3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5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conclusie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912D540-CA3E-F54C-9D2E-75E1C10FA6ED}"/>
              </a:ext>
            </a:extLst>
          </p:cNvPr>
          <p:cNvSpPr txBox="1">
            <a:spLocks/>
          </p:cNvSpPr>
          <p:nvPr/>
        </p:nvSpPr>
        <p:spPr>
          <a:xfrm>
            <a:off x="679499" y="1560904"/>
            <a:ext cx="7785002" cy="373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nl-NL" sz="1600" dirty="0">
                <a:solidFill>
                  <a:schemeClr val="bg1"/>
                </a:solidFill>
                <a:highlight>
                  <a:srgbClr val="800000"/>
                </a:highlight>
              </a:rPr>
              <a:t>ERFGOEDDAG</a:t>
            </a:r>
          </a:p>
          <a:p>
            <a:pPr marL="0" lvl="0" indent="0" algn="ctr">
              <a:buNone/>
            </a:pPr>
            <a:endParaRPr lang="nl-NL" sz="1600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pPr algn="ctr"/>
            <a:r>
              <a:rPr lang="nl-NL" sz="1600" dirty="0"/>
              <a:t>Zet het schoolerfgoed in jouw organisatie of op jouw school in de kijker.</a:t>
            </a:r>
          </a:p>
          <a:p>
            <a:pPr algn="ctr"/>
            <a:r>
              <a:rPr lang="nl-NL" sz="1600" dirty="0"/>
              <a:t>Zoek de linken op tussen jouw collectie/ erfgoedwerking en het thema ‘Onderwijs’.</a:t>
            </a:r>
          </a:p>
          <a:p>
            <a:pPr algn="ctr"/>
            <a:r>
              <a:rPr lang="nl-NL" sz="1600" dirty="0"/>
              <a:t>Toon het eindresultaat van een samenwerking tussen erfgoedsector – scholen.</a:t>
            </a:r>
          </a:p>
          <a:p>
            <a:pPr algn="ctr"/>
            <a:r>
              <a:rPr lang="nl-NL" sz="1600" dirty="0"/>
              <a:t>Zet jouw educatieve werking in de kijker en organiseer een activiteit die doorgaans alleen voor het onderwijs wordt aangeboden.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marL="0" indent="0" algn="ctr">
              <a:buNone/>
            </a:pPr>
            <a:r>
              <a:rPr lang="nl-NL" sz="1600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nl-NL" sz="1600" dirty="0">
                <a:solidFill>
                  <a:srgbClr val="C00000"/>
                </a:solidFill>
              </a:rPr>
              <a:t>Tips? Zie inspiratiebrochure en </a:t>
            </a:r>
            <a:r>
              <a:rPr lang="nl-NL" sz="1600" dirty="0" err="1">
                <a:solidFill>
                  <a:srgbClr val="C00000"/>
                </a:solidFill>
              </a:rPr>
              <a:t>faro.be</a:t>
            </a:r>
            <a:r>
              <a:rPr lang="nl-NL" sz="1600" dirty="0">
                <a:solidFill>
                  <a:srgbClr val="C00000"/>
                </a:solidFill>
              </a:rPr>
              <a:t>/</a:t>
            </a:r>
            <a:r>
              <a:rPr lang="nl-NL" sz="1600" dirty="0" err="1">
                <a:solidFill>
                  <a:srgbClr val="C00000"/>
                </a:solidFill>
              </a:rPr>
              <a:t>erfgoeddag</a:t>
            </a:r>
            <a:endParaRPr lang="nl-NL" sz="1600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nl-NL" sz="1600" dirty="0"/>
          </a:p>
          <a:p>
            <a:pPr marL="0" lvl="0" indent="0" algn="ctr"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12493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0" y="0"/>
          <a:ext cx="5423210" cy="34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88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intro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1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3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5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conclusie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912D540-CA3E-F54C-9D2E-75E1C10FA6ED}"/>
              </a:ext>
            </a:extLst>
          </p:cNvPr>
          <p:cNvSpPr txBox="1">
            <a:spLocks/>
          </p:cNvSpPr>
          <p:nvPr/>
        </p:nvSpPr>
        <p:spPr>
          <a:xfrm>
            <a:off x="679499" y="1242249"/>
            <a:ext cx="7785002" cy="373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nl-NL" sz="1600" dirty="0">
                <a:solidFill>
                  <a:schemeClr val="bg1"/>
                </a:solidFill>
                <a:highlight>
                  <a:srgbClr val="800000"/>
                </a:highlight>
              </a:rPr>
              <a:t>ERFGOEDDAG-WEEK</a:t>
            </a:r>
          </a:p>
          <a:p>
            <a:pPr marL="0" lvl="0" indent="0" algn="ctr">
              <a:buNone/>
            </a:pPr>
            <a:endParaRPr lang="nl-NL" sz="1600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pPr marL="0" lvl="0" indent="0" algn="ctr">
              <a:buNone/>
            </a:pPr>
            <a:r>
              <a:rPr lang="nl-NL" sz="1600" b="1" dirty="0"/>
              <a:t>(1) Ontwikkel een exclusief aanbod voor scholen, ontvang scholen als </a:t>
            </a:r>
            <a:r>
              <a:rPr lang="nl-NL" sz="1600" b="1" dirty="0" err="1"/>
              <a:t>VIP’s</a:t>
            </a:r>
            <a:r>
              <a:rPr lang="nl-NL" sz="1600" b="1" dirty="0"/>
              <a:t> </a:t>
            </a:r>
            <a:br>
              <a:rPr lang="nl-NL" sz="1600" dirty="0"/>
            </a:br>
            <a:endParaRPr lang="nl-BE" sz="1600" dirty="0"/>
          </a:p>
          <a:p>
            <a:pPr marL="0" lvl="0" indent="0" algn="ctr">
              <a:buNone/>
            </a:pPr>
            <a:r>
              <a:rPr lang="nl-NL" sz="1600" b="1" dirty="0"/>
              <a:t>(2) Breng gepassioneerde ‘erfgoedexperts in de klas’ </a:t>
            </a:r>
            <a:br>
              <a:rPr lang="nl-NL" sz="1600" b="1" dirty="0"/>
            </a:br>
            <a:br>
              <a:rPr lang="nl-NL" sz="1600" dirty="0"/>
            </a:br>
            <a:r>
              <a:rPr lang="nl-NL" sz="1600" dirty="0">
                <a:sym typeface="Wingdings" pitchFamily="2" charset="2"/>
              </a:rPr>
              <a:t> </a:t>
            </a:r>
            <a:r>
              <a:rPr lang="nl-NL" sz="1600" dirty="0">
                <a:solidFill>
                  <a:srgbClr val="C00000"/>
                </a:solidFill>
                <a:sym typeface="Wingdings" pitchFamily="2" charset="2"/>
              </a:rPr>
              <a:t>Begeleiding FARO: </a:t>
            </a:r>
            <a:r>
              <a:rPr lang="nl-NL" sz="1600" dirty="0" err="1">
                <a:solidFill>
                  <a:srgbClr val="C00000"/>
                </a:solidFill>
                <a:sym typeface="Wingdings" pitchFamily="2" charset="2"/>
              </a:rPr>
              <a:t>coachingstraject</a:t>
            </a:r>
            <a:r>
              <a:rPr lang="nl-NL" sz="16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nl-NL" sz="1600" dirty="0" err="1">
                <a:solidFill>
                  <a:srgbClr val="C00000"/>
                </a:solidFill>
                <a:sym typeface="Wingdings" pitchFamily="2" charset="2"/>
              </a:rPr>
              <a:t>Oetang</a:t>
            </a:r>
            <a:r>
              <a:rPr lang="nl-NL" sz="1600" dirty="0">
                <a:solidFill>
                  <a:srgbClr val="C00000"/>
                </a:solidFill>
                <a:sym typeface="Wingdings" pitchFamily="2" charset="2"/>
              </a:rPr>
              <a:t> </a:t>
            </a:r>
            <a:br>
              <a:rPr lang="nl-NL" sz="1600" dirty="0">
                <a:solidFill>
                  <a:srgbClr val="C00000"/>
                </a:solidFill>
                <a:sym typeface="Wingdings" pitchFamily="2" charset="2"/>
              </a:rPr>
            </a:br>
            <a:r>
              <a:rPr lang="nl-NL" sz="1600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nl-NL" sz="1600" dirty="0">
                <a:solidFill>
                  <a:srgbClr val="C00000"/>
                </a:solidFill>
                <a:sym typeface="Wingdings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meer info</a:t>
            </a:r>
            <a:r>
              <a:rPr lang="nl-NL" sz="1600" dirty="0">
                <a:solidFill>
                  <a:srgbClr val="C00000"/>
                </a:solidFill>
                <a:sym typeface="Wingdings" pitchFamily="2" charset="2"/>
              </a:rPr>
              <a:t> leerkrachten I </a:t>
            </a:r>
            <a:r>
              <a:rPr lang="nl-NL" sz="1600" dirty="0">
                <a:solidFill>
                  <a:srgbClr val="C00000"/>
                </a:solidFill>
                <a:sym typeface="Wingdings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meer info</a:t>
            </a:r>
            <a:r>
              <a:rPr lang="nl-NL" sz="1600" dirty="0">
                <a:solidFill>
                  <a:srgbClr val="C00000"/>
                </a:solidFill>
                <a:sym typeface="Wingdings" pitchFamily="2" charset="2"/>
              </a:rPr>
              <a:t> sector</a:t>
            </a:r>
            <a:endParaRPr lang="nl-NL" sz="1600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nl-NL" sz="1600" dirty="0"/>
          </a:p>
          <a:p>
            <a:pPr marL="0" lvl="0" indent="0" algn="ctr">
              <a:buNone/>
            </a:pPr>
            <a:r>
              <a:rPr lang="nl-BE" sz="1600" b="1" dirty="0"/>
              <a:t>(3) </a:t>
            </a:r>
            <a:r>
              <a:rPr lang="nl-NL" sz="1600" b="1" dirty="0"/>
              <a:t>Deel jouw educatieve materialen via </a:t>
            </a:r>
            <a:r>
              <a:rPr lang="nl-NL" sz="1600" b="1" dirty="0" err="1"/>
              <a:t>Erfgoedwijs.be</a:t>
            </a:r>
            <a:endParaRPr lang="nl-NL" sz="1600" b="1" dirty="0"/>
          </a:p>
          <a:p>
            <a:pPr marL="0" lvl="0" indent="0" algn="ctr">
              <a:buNone/>
            </a:pPr>
            <a:endParaRPr lang="nl-NL" sz="1600" dirty="0"/>
          </a:p>
          <a:p>
            <a:pPr lvl="0" algn="ctr">
              <a:buFont typeface="Wingdings" pitchFamily="2" charset="2"/>
              <a:buChar char="à"/>
            </a:pPr>
            <a:r>
              <a:rPr lang="nl-NL" sz="1600" dirty="0">
                <a:solidFill>
                  <a:srgbClr val="C00000"/>
                </a:solidFill>
                <a:sym typeface="Wingdings" pitchFamily="2" charset="2"/>
              </a:rPr>
              <a:t>Begeleiding FARO: praktijksessie 9 december, digitaal, </a:t>
            </a:r>
            <a:r>
              <a:rPr lang="nl-NL" sz="1600" dirty="0">
                <a:solidFill>
                  <a:srgbClr val="C00000"/>
                </a:solidFill>
                <a:sym typeface="Wingdings" pitchFamily="2" charset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meer info</a:t>
            </a:r>
            <a:endParaRPr lang="nl-NL" sz="1600" dirty="0">
              <a:solidFill>
                <a:srgbClr val="C00000"/>
              </a:solidFill>
              <a:sym typeface="Wingdings" pitchFamily="2" charset="2"/>
            </a:endParaRPr>
          </a:p>
          <a:p>
            <a:pPr lvl="0" algn="ctr">
              <a:buFont typeface="Wingdings" pitchFamily="2" charset="2"/>
              <a:buChar char="à"/>
            </a:pPr>
            <a:endParaRPr lang="nl-NL" sz="1600" dirty="0">
              <a:highlight>
                <a:srgbClr val="FFFF00"/>
              </a:highlight>
              <a:sym typeface="Wingdings" pitchFamily="2" charset="2"/>
            </a:endParaRPr>
          </a:p>
          <a:p>
            <a:pPr marL="0" lvl="0" indent="0" algn="ctr">
              <a:buNone/>
            </a:pPr>
            <a:endParaRPr lang="nl-BE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0987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0" y="0"/>
          <a:ext cx="5423210" cy="34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88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intro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1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3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5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conclusie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912D540-CA3E-F54C-9D2E-75E1C10FA6ED}"/>
              </a:ext>
            </a:extLst>
          </p:cNvPr>
          <p:cNvSpPr txBox="1">
            <a:spLocks/>
          </p:cNvSpPr>
          <p:nvPr/>
        </p:nvSpPr>
        <p:spPr>
          <a:xfrm>
            <a:off x="1359073" y="2639091"/>
            <a:ext cx="6425852" cy="373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nl-NL" sz="1600" dirty="0"/>
          </a:p>
          <a:p>
            <a:pPr lvl="0" algn="ctr"/>
            <a:r>
              <a:rPr lang="nl-NL" sz="1600" b="1" dirty="0"/>
              <a:t>Een verhaal boordevol passie</a:t>
            </a:r>
            <a:r>
              <a:rPr lang="nl-NL" sz="1600" dirty="0"/>
              <a:t>:</a:t>
            </a:r>
            <a:br>
              <a:rPr lang="nl-NL" sz="1600" dirty="0"/>
            </a:br>
            <a:r>
              <a:rPr lang="nl-NL" sz="1600" dirty="0"/>
              <a:t>Boeiende erfgoedverhalen naar de klas brengen en de passie van erfgoedmedewerkers delen met duizenden kinderen en jongeren</a:t>
            </a:r>
          </a:p>
          <a:p>
            <a:pPr lvl="0" algn="ctr"/>
            <a:endParaRPr lang="nl-BE" sz="1600" dirty="0"/>
          </a:p>
          <a:p>
            <a:pPr lvl="0" algn="ctr"/>
            <a:r>
              <a:rPr lang="nl-NL" sz="1600" b="1" dirty="0"/>
              <a:t>Rollen omkeren</a:t>
            </a:r>
            <a:r>
              <a:rPr lang="nl-NL" sz="1600" dirty="0"/>
              <a:t>: </a:t>
            </a:r>
            <a:br>
              <a:rPr lang="nl-NL" sz="1600" dirty="0"/>
            </a:br>
            <a:r>
              <a:rPr lang="nl-NL" sz="1600" dirty="0"/>
              <a:t>De school moet niet op locatie gaan, maar erfgoedsector komen uit zijn/haar comfortzone.</a:t>
            </a:r>
          </a:p>
          <a:p>
            <a:pPr lvl="0" algn="ctr"/>
            <a:endParaRPr lang="nl-BE" sz="1600" dirty="0"/>
          </a:p>
          <a:p>
            <a:pPr lvl="0" algn="ctr"/>
            <a:r>
              <a:rPr lang="nl-NL" sz="1600" b="1" dirty="0"/>
              <a:t>Interessante oefening</a:t>
            </a:r>
            <a:r>
              <a:rPr lang="nl-NL" sz="1600" dirty="0"/>
              <a:t>: </a:t>
            </a:r>
            <a:br>
              <a:rPr lang="nl-NL" sz="1600" dirty="0"/>
            </a:br>
            <a:r>
              <a:rPr lang="nl-NL" sz="1600" dirty="0"/>
              <a:t>Erfgoedsector komt rechtstreeks in contact met het publiek van morgen. </a:t>
            </a:r>
            <a:endParaRPr lang="nl-BE" sz="1600" dirty="0"/>
          </a:p>
          <a:p>
            <a:pPr lvl="0" algn="ctr"/>
            <a:endParaRPr lang="nl-BE" sz="1600" dirty="0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65CA4401-A0AC-8243-A653-559971ECA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820" y="651163"/>
            <a:ext cx="3212357" cy="21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0" y="0"/>
          <a:ext cx="5423210" cy="34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88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intro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1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3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5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conclusie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530E515A-4CBF-E444-ADC2-02046B57EB2C}"/>
              </a:ext>
            </a:extLst>
          </p:cNvPr>
          <p:cNvSpPr/>
          <p:nvPr/>
        </p:nvSpPr>
        <p:spPr>
          <a:xfrm>
            <a:off x="1370267" y="1413063"/>
            <a:ext cx="64034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1600" b="1" dirty="0"/>
              <a:t>BEGELEIDING ERFGOEDSECTOR IN 4 SESSIES (</a:t>
            </a:r>
            <a:r>
              <a:rPr lang="nl-NL" sz="1600" b="1" dirty="0" err="1"/>
              <a:t>Oetang</a:t>
            </a:r>
            <a:r>
              <a:rPr lang="nl-NL" sz="1600" b="1" dirty="0"/>
              <a:t>)</a:t>
            </a:r>
          </a:p>
          <a:p>
            <a:pPr lvl="0" algn="ctr"/>
            <a:endParaRPr lang="nl-NL" sz="1600" dirty="0"/>
          </a:p>
          <a:p>
            <a:pPr marL="342900" lvl="0" indent="-342900" algn="ctr">
              <a:buFont typeface="+mj-lt"/>
              <a:buAutoNum type="arabicPeriod"/>
            </a:pPr>
            <a:r>
              <a:rPr lang="nl-BE" sz="1600" dirty="0"/>
              <a:t>Kies je erfgoedverhaal (digitaal)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nl-BE" sz="1600" dirty="0"/>
              <a:t>Bouw je erfgoedverhaal boeiend op (digitaal)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nl-BE" sz="1600" dirty="0"/>
              <a:t>Spreektips (fysiek, in elke provincie)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nl-BE" sz="1600" dirty="0"/>
              <a:t>Coaching op maat (fysiek, in elke provincie)</a:t>
            </a:r>
          </a:p>
          <a:p>
            <a:pPr marL="514350" lvl="0" indent="-514350" algn="ctr">
              <a:buAutoNum type="arabicPeriod"/>
            </a:pPr>
            <a:endParaRPr lang="nl-BE" sz="1600" dirty="0"/>
          </a:p>
          <a:p>
            <a:pPr lvl="0" algn="ctr"/>
            <a:r>
              <a:rPr lang="nl-NL" sz="1600" b="1" dirty="0"/>
              <a:t>INTERESSE?</a:t>
            </a:r>
          </a:p>
          <a:p>
            <a:pPr lvl="0" algn="ctr"/>
            <a:endParaRPr lang="nl-NL" sz="1600" dirty="0"/>
          </a:p>
          <a:p>
            <a:pPr lvl="0" algn="ctr"/>
            <a:r>
              <a:rPr lang="nl-NL" sz="1600" dirty="0"/>
              <a:t>Startmoment 7 december, 10 uur, digitaal</a:t>
            </a:r>
          </a:p>
          <a:p>
            <a:pPr lvl="0" algn="ctr"/>
            <a:r>
              <a:rPr lang="nl-NL" sz="1600" dirty="0"/>
              <a:t>Digitale begeleiding februari</a:t>
            </a:r>
          </a:p>
          <a:p>
            <a:pPr lvl="0" algn="ctr"/>
            <a:r>
              <a:rPr lang="nl-NL" sz="1600" dirty="0"/>
              <a:t>2 workshops tussen 21-25 maart</a:t>
            </a:r>
          </a:p>
          <a:p>
            <a:pPr lvl="0" algn="ctr"/>
            <a:endParaRPr lang="nl-NL" sz="1600" dirty="0"/>
          </a:p>
          <a:p>
            <a:pPr lvl="0" algn="ctr"/>
            <a:r>
              <a:rPr lang="nl-NL" sz="1600" dirty="0"/>
              <a:t>Inschrijven via </a:t>
            </a:r>
            <a:r>
              <a:rPr lang="nl-NL" sz="1600" dirty="0" err="1"/>
              <a:t>faro.be</a:t>
            </a:r>
            <a:r>
              <a:rPr lang="nl-NL" sz="1600" dirty="0"/>
              <a:t>/kalender</a:t>
            </a:r>
          </a:p>
          <a:p>
            <a:pPr lvl="0" algn="ctr"/>
            <a:r>
              <a:rPr lang="nl-NL" sz="1600" dirty="0"/>
              <a:t>Gratis </a:t>
            </a:r>
          </a:p>
          <a:p>
            <a:pPr marL="514350" lvl="0" indent="-514350" algn="ctr">
              <a:buAutoNum type="arabicPeriod"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08012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0" y="0"/>
          <a:ext cx="5423210" cy="34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88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intro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1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3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5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conclusie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530E515A-4CBF-E444-ADC2-02046B57EB2C}"/>
              </a:ext>
            </a:extLst>
          </p:cNvPr>
          <p:cNvSpPr/>
          <p:nvPr/>
        </p:nvSpPr>
        <p:spPr>
          <a:xfrm>
            <a:off x="1510146" y="1859811"/>
            <a:ext cx="6403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 sz="1600" b="1" dirty="0"/>
              <a:t>VERLOOP MATCHING</a:t>
            </a:r>
          </a:p>
          <a:p>
            <a:pPr lvl="0" algn="ctr"/>
            <a:endParaRPr lang="nl-BE" sz="1600" b="1" dirty="0"/>
          </a:p>
          <a:p>
            <a:pPr marL="285750" lvl="0" indent="-285750" algn="ctr">
              <a:buFont typeface="Wingdings" pitchFamily="2" charset="2"/>
              <a:buChar char="à"/>
            </a:pPr>
            <a:r>
              <a:rPr lang="nl-BE" sz="1600" dirty="0">
                <a:sym typeface="Wingdings" pitchFamily="2" charset="2"/>
              </a:rPr>
              <a:t>Leerkrachten registreren zich via </a:t>
            </a:r>
            <a:r>
              <a:rPr lang="nl-BE" sz="1600" dirty="0">
                <a:sym typeface="Wingdings" pitchFamily="2" charset="2"/>
                <a:hlinkClick r:id="rId3"/>
              </a:rPr>
              <a:t>https://faro.be/form/erfgoedklasbak</a:t>
            </a:r>
            <a:endParaRPr lang="nl-BE" sz="1600" dirty="0">
              <a:sym typeface="Wingdings" pitchFamily="2" charset="2"/>
            </a:endParaRPr>
          </a:p>
          <a:p>
            <a:pPr marL="285750" lvl="0" indent="-285750" algn="ctr">
              <a:buFont typeface="Wingdings" pitchFamily="2" charset="2"/>
              <a:buChar char="à"/>
            </a:pPr>
            <a:r>
              <a:rPr lang="nl-BE" sz="1600" dirty="0">
                <a:sym typeface="Wingdings" pitchFamily="2" charset="2"/>
              </a:rPr>
              <a:t>Erfgoedklasbakken registreren zich via </a:t>
            </a:r>
            <a:r>
              <a:rPr lang="nl-BE" sz="1600" dirty="0">
                <a:sym typeface="Wingdings" pitchFamily="2" charset="2"/>
                <a:hlinkClick r:id="rId4"/>
              </a:rPr>
              <a:t>inschrijven.erfgoeddag.be </a:t>
            </a:r>
            <a:endParaRPr lang="nl-BE" sz="1600" dirty="0">
              <a:sym typeface="Wingdings" pitchFamily="2" charset="2"/>
            </a:endParaRPr>
          </a:p>
          <a:p>
            <a:pPr marL="285750" lvl="0" indent="-285750" algn="ctr">
              <a:buFont typeface="Wingdings" pitchFamily="2" charset="2"/>
              <a:buChar char="à"/>
            </a:pPr>
            <a:endParaRPr lang="nl-BE" sz="1600" dirty="0">
              <a:sym typeface="Wingdings" pitchFamily="2" charset="2"/>
            </a:endParaRPr>
          </a:p>
          <a:p>
            <a:pPr lvl="0" algn="ctr"/>
            <a:r>
              <a:rPr lang="nl-BE" sz="1600" dirty="0">
                <a:sym typeface="Wingdings" pitchFamily="2" charset="2"/>
              </a:rPr>
              <a:t>De erfgoedcellen zoeken samen met FARO naar matches voor de leerkrachten.</a:t>
            </a:r>
          </a:p>
        </p:txBody>
      </p:sp>
    </p:spTree>
    <p:extLst>
      <p:ext uri="{BB962C8B-B14F-4D97-AF65-F5344CB8AC3E}">
        <p14:creationId xmlns:p14="http://schemas.microsoft.com/office/powerpoint/2010/main" val="290892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0" y="0"/>
          <a:ext cx="5423210" cy="34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88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intro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1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3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5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conclusie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Afbeelding 5" descr="Afbeelding met binnen, persoon&#10;&#10;Automatisch gegenereerde beschrijving">
            <a:extLst>
              <a:ext uri="{FF2B5EF4-FFF2-40B4-BE49-F238E27FC236}">
                <a16:creationId xmlns:a16="http://schemas.microsoft.com/office/drawing/2014/main" id="{27732B8F-BEC8-0747-97D9-C67DB3EC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06410"/>
            <a:ext cx="9144001" cy="633904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9528925-8728-1A45-A421-1E0A1AC2A9A3}"/>
              </a:ext>
            </a:extLst>
          </p:cNvPr>
          <p:cNvSpPr txBox="1"/>
          <p:nvPr/>
        </p:nvSpPr>
        <p:spPr>
          <a:xfrm>
            <a:off x="1014845" y="4685207"/>
            <a:ext cx="4578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NL" sz="4000" dirty="0">
                <a:solidFill>
                  <a:schemeClr val="bg1"/>
                </a:solidFill>
                <a:highlight>
                  <a:srgbClr val="800000"/>
                </a:highlight>
              </a:rPr>
              <a:t>Timing</a:t>
            </a:r>
            <a:endParaRPr lang="nl-NL"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2235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23174"/>
              </p:ext>
            </p:extLst>
          </p:nvPr>
        </p:nvGraphicFramePr>
        <p:xfrm>
          <a:off x="0" y="0"/>
          <a:ext cx="5423210" cy="34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88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intro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3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5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conclusie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BAD82A7B-6727-3449-A330-31BA26F41CCC}"/>
              </a:ext>
            </a:extLst>
          </p:cNvPr>
          <p:cNvSpPr txBox="1">
            <a:spLocks/>
          </p:cNvSpPr>
          <p:nvPr/>
        </p:nvSpPr>
        <p:spPr>
          <a:xfrm>
            <a:off x="681925" y="712922"/>
            <a:ext cx="8029589" cy="5393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nl-NL" sz="105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nl-NL" sz="1600" b="1" u="sng" dirty="0">
                <a:sym typeface="Wingdings" pitchFamily="2" charset="2"/>
              </a:rPr>
              <a:t>Oktober – vrijdag 14 januari</a:t>
            </a:r>
            <a:r>
              <a:rPr lang="nl-NL" sz="1600" b="1" dirty="0">
                <a:sym typeface="Wingdings" pitchFamily="2" charset="2"/>
              </a:rPr>
              <a:t>: inschrijfperiode via </a:t>
            </a:r>
            <a:r>
              <a:rPr lang="nl-NL" sz="1600" b="1" dirty="0" err="1">
                <a:sym typeface="Wingdings" pitchFamily="2" charset="2"/>
              </a:rPr>
              <a:t>inschrijven.erfgoeddag.be</a:t>
            </a:r>
            <a:br>
              <a:rPr lang="nl-NL" sz="1600" dirty="0">
                <a:sym typeface="Wingdings" pitchFamily="2" charset="2"/>
              </a:rPr>
            </a:br>
            <a:r>
              <a:rPr lang="nl-NL" sz="1600" dirty="0">
                <a:sym typeface="Wingdings" pitchFamily="2" charset="2"/>
              </a:rPr>
              <a:t>Homepagina splitst uit in:</a:t>
            </a:r>
          </a:p>
          <a:p>
            <a:pPr marL="0" indent="0">
              <a:buNone/>
            </a:pPr>
            <a:r>
              <a:rPr lang="nl-NL" sz="1600" dirty="0">
                <a:sym typeface="Wingdings" pitchFamily="2" charset="2"/>
              </a:rPr>
              <a:t>        &gt;&gt; Activiteit onderwijs  stroomt (na check) dadelijk door naar Cultuurkuur</a:t>
            </a:r>
          </a:p>
          <a:p>
            <a:pPr marL="0" indent="0">
              <a:buNone/>
            </a:pPr>
            <a:r>
              <a:rPr lang="nl-NL" sz="1600" dirty="0">
                <a:sym typeface="Wingdings" pitchFamily="2" charset="2"/>
              </a:rPr>
              <a:t>        &gt;&gt; Activiteit publiek  stroomt (na check) dadelijk door naar </a:t>
            </a:r>
            <a:r>
              <a:rPr lang="nl-NL" sz="1600" dirty="0" err="1">
                <a:sym typeface="Wingdings" pitchFamily="2" charset="2"/>
              </a:rPr>
              <a:t>UiTDatabank</a:t>
            </a:r>
            <a:r>
              <a:rPr lang="nl-NL" sz="1600" dirty="0">
                <a:sym typeface="Wingdings" pitchFamily="2" charset="2"/>
              </a:rPr>
              <a:t> &amp; vanaf 24 </a:t>
            </a:r>
            <a:br>
              <a:rPr lang="nl-NL" sz="1600" dirty="0">
                <a:sym typeface="Wingdings" pitchFamily="2" charset="2"/>
              </a:rPr>
            </a:br>
            <a:r>
              <a:rPr lang="nl-NL" sz="1600" dirty="0">
                <a:sym typeface="Wingdings" pitchFamily="2" charset="2"/>
              </a:rPr>
              <a:t>        maart op </a:t>
            </a:r>
            <a:r>
              <a:rPr lang="nl-NL" sz="1600" dirty="0" err="1">
                <a:sym typeface="Wingdings" pitchFamily="2" charset="2"/>
              </a:rPr>
              <a:t>erfgoeddag.be</a:t>
            </a:r>
            <a:endParaRPr lang="nl-NL" sz="16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nl-NL" sz="1600" dirty="0">
                <a:sym typeface="Wingdings" pitchFamily="2" charset="2"/>
              </a:rPr>
              <a:t>     </a:t>
            </a:r>
            <a:r>
              <a:rPr lang="nl-NL" sz="1600" dirty="0">
                <a:highlight>
                  <a:srgbClr val="FFFF00"/>
                </a:highlight>
                <a:sym typeface="Wingdings" pitchFamily="2" charset="2"/>
              </a:rPr>
              <a:t>Registreren activiteiten onderwijs: zo gauw mogelijk </a:t>
            </a:r>
            <a:br>
              <a:rPr lang="nl-NL" sz="1600" dirty="0">
                <a:highlight>
                  <a:srgbClr val="FFFF00"/>
                </a:highlight>
                <a:sym typeface="Wingdings" pitchFamily="2" charset="2"/>
              </a:rPr>
            </a:br>
            <a:endParaRPr lang="nl-NL" sz="1600" dirty="0">
              <a:highlight>
                <a:srgbClr val="FFFF00"/>
              </a:highlight>
              <a:sym typeface="Wingdings" pitchFamily="2" charset="2"/>
            </a:endParaRPr>
          </a:p>
          <a:p>
            <a:r>
              <a:rPr lang="nl-NL" sz="1600" b="1" u="sng" dirty="0">
                <a:sym typeface="Wingdings" pitchFamily="2" charset="2"/>
              </a:rPr>
              <a:t>Half januari – half april</a:t>
            </a:r>
            <a:r>
              <a:rPr lang="nl-NL" sz="1600" b="1" dirty="0">
                <a:sym typeface="Wingdings" pitchFamily="2" charset="2"/>
              </a:rPr>
              <a:t>: promotiemateriaal bestellen</a:t>
            </a:r>
          </a:p>
          <a:p>
            <a:pPr marL="0" indent="0">
              <a:buNone/>
            </a:pPr>
            <a:r>
              <a:rPr lang="nl-NL" sz="1600" b="1" dirty="0">
                <a:sym typeface="Wingdings" pitchFamily="2" charset="2"/>
              </a:rPr>
              <a:t>       </a:t>
            </a:r>
            <a:r>
              <a:rPr lang="nl-NL" sz="1600" dirty="0">
                <a:sym typeface="Wingdings" pitchFamily="2" charset="2"/>
              </a:rPr>
              <a:t>&gt;&gt; gepersonaliseerd?  tot begin maart, levering eind maart</a:t>
            </a:r>
            <a:br>
              <a:rPr lang="nl-NL" sz="1600" dirty="0">
                <a:sym typeface="Wingdings" pitchFamily="2" charset="2"/>
              </a:rPr>
            </a:br>
            <a:r>
              <a:rPr lang="nl-NL" sz="1600" dirty="0">
                <a:sym typeface="Wingdings" pitchFamily="2" charset="2"/>
              </a:rPr>
              <a:t>       &gt;&gt; stockproducten  tot half april</a:t>
            </a:r>
          </a:p>
          <a:p>
            <a:pPr marL="0" indent="0">
              <a:buNone/>
            </a:pPr>
            <a:endParaRPr lang="nl-NL" sz="1600" b="1" dirty="0">
              <a:sym typeface="Wingdings" pitchFamily="2" charset="2"/>
            </a:endParaRPr>
          </a:p>
          <a:p>
            <a:r>
              <a:rPr lang="nl-NL" sz="1600" b="1" u="sng" dirty="0">
                <a:sym typeface="Wingdings" pitchFamily="2" charset="2"/>
              </a:rPr>
              <a:t>Doorlopend:</a:t>
            </a:r>
            <a:r>
              <a:rPr lang="nl-NL" sz="1600" dirty="0">
                <a:sym typeface="Wingdings" pitchFamily="2" charset="2"/>
              </a:rPr>
              <a:t> nationale communicatie-acties richting onderwijs in Vlaanderen/Brussel (koepels, partners, begeleidingsdiensten, tijdschriften, etc.)</a:t>
            </a:r>
            <a:endParaRPr lang="nl-NL" sz="1600" b="1" u="sng" dirty="0">
              <a:sym typeface="Wingdings" pitchFamily="2" charset="2"/>
            </a:endParaRPr>
          </a:p>
          <a:p>
            <a:r>
              <a:rPr lang="nl-NL" sz="1600" b="1" u="sng" dirty="0">
                <a:sym typeface="Wingdings" pitchFamily="2" charset="2"/>
              </a:rPr>
              <a:t>24 maart</a:t>
            </a:r>
            <a:r>
              <a:rPr lang="nl-NL" sz="1600" b="1" dirty="0">
                <a:sym typeface="Wingdings" pitchFamily="2" charset="2"/>
              </a:rPr>
              <a:t>: start publiekscampagne &amp; reservaties</a:t>
            </a:r>
          </a:p>
          <a:p>
            <a:endParaRPr lang="nl-NL" sz="1600" b="1" dirty="0">
              <a:sym typeface="Wingdings" pitchFamily="2" charset="2"/>
            </a:endParaRPr>
          </a:p>
          <a:p>
            <a:endParaRPr lang="nl-NL" sz="1600" b="1" dirty="0">
              <a:sym typeface="Wingdings" pitchFamily="2" charset="2"/>
            </a:endParaRPr>
          </a:p>
          <a:p>
            <a:endParaRPr lang="nl-NL" sz="1000" b="1" dirty="0">
              <a:sym typeface="Wingdings" pitchFamily="2" charset="2"/>
            </a:endParaRP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0878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0" y="0"/>
          <a:ext cx="5423210" cy="34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88"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intro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3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 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deel</a:t>
                      </a:r>
                      <a:r>
                        <a:rPr lang="nl-NL" sz="1200" b="0" baseline="0" dirty="0">
                          <a:latin typeface="+mj-lt"/>
                        </a:rPr>
                        <a:t> 5</a:t>
                      </a:r>
                      <a:endParaRPr lang="nl-NL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dirty="0">
                          <a:latin typeface="+mj-lt"/>
                        </a:rPr>
                        <a:t>conclusie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FD00C66-E762-B54C-9390-89B72368F633}"/>
              </a:ext>
            </a:extLst>
          </p:cNvPr>
          <p:cNvSpPr txBox="1">
            <a:spLocks/>
          </p:cNvSpPr>
          <p:nvPr/>
        </p:nvSpPr>
        <p:spPr>
          <a:xfrm>
            <a:off x="724817" y="1223453"/>
            <a:ext cx="8029589" cy="5393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b="1" u="sng" dirty="0">
                <a:sym typeface="Wingdings" pitchFamily="2" charset="2"/>
              </a:rPr>
              <a:t>Vormingen </a:t>
            </a:r>
          </a:p>
          <a:p>
            <a:pPr marL="0" indent="0">
              <a:buNone/>
            </a:pPr>
            <a:r>
              <a:rPr lang="nl-NL" sz="1600" i="1" dirty="0">
                <a:sym typeface="Wingdings" pitchFamily="2" charset="2"/>
              </a:rPr>
              <a:t>Geen traditionele inspiratiesessies, wel thematische uitdieping:</a:t>
            </a:r>
            <a:br>
              <a:rPr lang="nl-NL" sz="1600" i="1" dirty="0">
                <a:sym typeface="Wingdings" pitchFamily="2" charset="2"/>
              </a:rPr>
            </a:br>
            <a:endParaRPr lang="nl-NL" sz="1600" i="1" dirty="0">
              <a:sym typeface="Wingdings" pitchFamily="2" charset="2"/>
            </a:endParaRPr>
          </a:p>
          <a:p>
            <a:pPr lvl="1"/>
            <a:r>
              <a:rPr lang="nl-NL" sz="1600" dirty="0">
                <a:sym typeface="Wingdings" pitchFamily="2" charset="2"/>
              </a:rPr>
              <a:t>Train-de-trainer ‘Buurten met erfgoed’ (september – mei)</a:t>
            </a:r>
          </a:p>
          <a:p>
            <a:pPr lvl="1"/>
            <a:r>
              <a:rPr lang="nl-NL" sz="1600" dirty="0">
                <a:sym typeface="Wingdings" pitchFamily="2" charset="2"/>
              </a:rPr>
              <a:t>Slim aan de slag met schoolerfgoed (september – januari)</a:t>
            </a:r>
          </a:p>
          <a:p>
            <a:pPr lvl="1"/>
            <a:r>
              <a:rPr lang="nl-NL" sz="1600" dirty="0">
                <a:highlight>
                  <a:srgbClr val="C0C0C0"/>
                </a:highlight>
                <a:sym typeface="Wingdings" pitchFamily="2" charset="2"/>
              </a:rPr>
              <a:t>Uw educatief aanbod op Erfgoedwijs (9 december)</a:t>
            </a:r>
          </a:p>
          <a:p>
            <a:pPr lvl="1"/>
            <a:r>
              <a:rPr lang="nl-NL" sz="1600" dirty="0">
                <a:highlight>
                  <a:srgbClr val="C0C0C0"/>
                </a:highlight>
                <a:sym typeface="Wingdings" pitchFamily="2" charset="2"/>
              </a:rPr>
              <a:t>Vragenuurtje </a:t>
            </a:r>
            <a:r>
              <a:rPr lang="nl-NL" sz="1600" dirty="0" err="1">
                <a:highlight>
                  <a:srgbClr val="C0C0C0"/>
                </a:highlight>
                <a:sym typeface="Wingdings" pitchFamily="2" charset="2"/>
              </a:rPr>
              <a:t>Erfgoeddag</a:t>
            </a:r>
            <a:r>
              <a:rPr lang="nl-NL" sz="1600" dirty="0">
                <a:highlight>
                  <a:srgbClr val="C0C0C0"/>
                </a:highlight>
                <a:sym typeface="Wingdings" pitchFamily="2" charset="2"/>
              </a:rPr>
              <a:t> (23 november)</a:t>
            </a:r>
          </a:p>
          <a:p>
            <a:pPr lvl="1"/>
            <a:r>
              <a:rPr lang="nl-NL" sz="1600" dirty="0">
                <a:sym typeface="Wingdings" pitchFamily="2" charset="2"/>
              </a:rPr>
              <a:t>Groot Onderhoud (30 november)</a:t>
            </a:r>
          </a:p>
          <a:p>
            <a:pPr lvl="1"/>
            <a:r>
              <a:rPr lang="nl-NL" sz="1600" dirty="0">
                <a:sym typeface="Wingdings" pitchFamily="2" charset="2"/>
              </a:rPr>
              <a:t>Erfgoed en onderwijs (januari – juni)</a:t>
            </a:r>
          </a:p>
          <a:p>
            <a:pPr lvl="1"/>
            <a:r>
              <a:rPr lang="nl-NL" sz="1600" dirty="0" err="1">
                <a:highlight>
                  <a:srgbClr val="C0C0C0"/>
                </a:highlight>
                <a:sym typeface="Wingdings" pitchFamily="2" charset="2"/>
              </a:rPr>
              <a:t>Coachingstraject</a:t>
            </a:r>
            <a:r>
              <a:rPr lang="nl-NL" sz="1600" dirty="0">
                <a:highlight>
                  <a:srgbClr val="C0C0C0"/>
                </a:highlight>
                <a:sym typeface="Wingdings" pitchFamily="2" charset="2"/>
              </a:rPr>
              <a:t> Erfgoedklasbakken</a:t>
            </a:r>
            <a:r>
              <a:rPr lang="nl-NL" sz="1600" dirty="0">
                <a:sym typeface="Wingdings" pitchFamily="2" charset="2"/>
              </a:rPr>
              <a:t> (startmoment 7 december, digitale begeleiding februari, 2 sessies regionale begeleiding 21-25 maart)</a:t>
            </a:r>
          </a:p>
          <a:p>
            <a:pPr lvl="1"/>
            <a:endParaRPr lang="nl-NL" sz="16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nl-NL" sz="1600" dirty="0">
                <a:sym typeface="Wingdings" pitchFamily="2" charset="2"/>
              </a:rPr>
              <a:t> </a:t>
            </a:r>
            <a:r>
              <a:rPr lang="nl-NL" sz="1600" dirty="0"/>
              <a:t>Overzicht en inschrijven: </a:t>
            </a:r>
            <a:r>
              <a:rPr lang="nl-NL" sz="1600" dirty="0" err="1"/>
              <a:t>faro.be</a:t>
            </a:r>
            <a:r>
              <a:rPr lang="nl-NL" sz="1600" dirty="0"/>
              <a:t>/kalender</a:t>
            </a:r>
          </a:p>
        </p:txBody>
      </p:sp>
    </p:spTree>
    <p:extLst>
      <p:ext uri="{BB962C8B-B14F-4D97-AF65-F5344CB8AC3E}">
        <p14:creationId xmlns:p14="http://schemas.microsoft.com/office/powerpoint/2010/main" val="365222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400FB8AA27744A03437BFA18F2C95" ma:contentTypeVersion="11" ma:contentTypeDescription="Een nieuw document maken." ma:contentTypeScope="" ma:versionID="1bcf7fbdad50758a9b9aef399e295461">
  <xsd:schema xmlns:xsd="http://www.w3.org/2001/XMLSchema" xmlns:xs="http://www.w3.org/2001/XMLSchema" xmlns:p="http://schemas.microsoft.com/office/2006/metadata/properties" xmlns:ns2="1831603b-ca9e-46ca-a7f0-c46fad820b38" targetNamespace="http://schemas.microsoft.com/office/2006/metadata/properties" ma:root="true" ma:fieldsID="df0f3d4c53de830bd96f6bc7149610bf" ns2:_="">
    <xsd:import namespace="1831603b-ca9e-46ca-a7f0-c46fad820b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1603b-ca9e-46ca-a7f0-c46fad820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C9EB44-FD25-4E3E-95A7-7ABA4DBDADDB}"/>
</file>

<file path=customXml/itemProps2.xml><?xml version="1.0" encoding="utf-8"?>
<ds:datastoreItem xmlns:ds="http://schemas.openxmlformats.org/officeDocument/2006/customXml" ds:itemID="{7F0A5ED8-56FF-4C9D-A3A4-A05D2189CEDD}">
  <ds:schemaRefs>
    <ds:schemaRef ds:uri="http://www.w3.org/XML/1998/namespace"/>
    <ds:schemaRef ds:uri="31fb119f-9f9c-46f8-bbab-686a3559b49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f273683-4bb2-4117-ba3a-3fac5ec3f71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4CF8DD2-099F-48F7-8779-D6A97B7968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668</Words>
  <Application>Microsoft Macintosh PowerPoint</Application>
  <PresentationFormat>Diavoorstelling (4:3)</PresentationFormat>
  <Paragraphs>145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Silke Theuwissen</dc:creator>
  <cp:lastModifiedBy>Michelle Van Meerhaeghe</cp:lastModifiedBy>
  <cp:revision>70</cp:revision>
  <dcterms:created xsi:type="dcterms:W3CDTF">2017-04-21T12:57:27Z</dcterms:created>
  <dcterms:modified xsi:type="dcterms:W3CDTF">2021-10-22T14:37:06Z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0x010100089400FB8AA27744A03437BFA18F2C95</vt:lpwstr>
  </property>
  <property fmtid="{D5CDD505-2E9C-101B-9397-08002B2CF9AE}" pid="3" name="AuthorIds_UIVersion_512">
    <vt:lpwstr>23</vt:lpwstr>
  </property>
  <property fmtid="{D5CDD505-2E9C-101B-9397-08002B2CF9AE}" pid="4" name="AuthorIds_UIVersion_1024">
    <vt:lpwstr>23</vt:lpwstr>
  </property>
</Properties>
</file>