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86" r:id="rId5"/>
    <p:sldId id="308" r:id="rId6"/>
    <p:sldId id="282" r:id="rId7"/>
    <p:sldId id="267" r:id="rId8"/>
    <p:sldId id="283" r:id="rId9"/>
    <p:sldId id="287" r:id="rId10"/>
    <p:sldId id="288" r:id="rId11"/>
    <p:sldId id="289" r:id="rId12"/>
    <p:sldId id="293" r:id="rId13"/>
    <p:sldId id="290" r:id="rId14"/>
    <p:sldId id="294" r:id="rId15"/>
    <p:sldId id="291" r:id="rId16"/>
    <p:sldId id="292" r:id="rId17"/>
    <p:sldId id="295" r:id="rId18"/>
    <p:sldId id="300" r:id="rId19"/>
    <p:sldId id="297" r:id="rId20"/>
    <p:sldId id="302" r:id="rId21"/>
    <p:sldId id="307" r:id="rId22"/>
    <p:sldId id="306" r:id="rId23"/>
    <p:sldId id="305" r:id="rId24"/>
    <p:sldId id="299" r:id="rId25"/>
    <p:sldId id="285" r:id="rId26"/>
    <p:sldId id="301" r:id="rId27"/>
    <p:sldId id="298" r:id="rId28"/>
    <p:sldId id="284" r:id="rId2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5EB32-55AF-46DB-89EC-AE392EFA0736}" v="177" dt="2021-11-05T09:47:01.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4" autoAdjust="0"/>
    <p:restoredTop sz="87814" autoAdjust="0"/>
  </p:normalViewPr>
  <p:slideViewPr>
    <p:cSldViewPr snapToGrid="0" snapToObjects="1" showGuides="1">
      <p:cViewPr>
        <p:scale>
          <a:sx n="70" d="100"/>
          <a:sy n="70" d="100"/>
        </p:scale>
        <p:origin x="1613"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 Van Goidsenhoven" userId="72baaa21-6b05-4c49-ab03-37ed0392f9b3" providerId="ADAL" clId="{AC9C3B33-BC41-4750-819D-76AD6B70294C}"/>
    <pc:docChg chg="delSld modSld">
      <pc:chgData name="Wim Van Goidsenhoven" userId="72baaa21-6b05-4c49-ab03-37ed0392f9b3" providerId="ADAL" clId="{AC9C3B33-BC41-4750-819D-76AD6B70294C}" dt="2021-10-04T07:03:12.344" v="46" actId="20577"/>
      <pc:docMkLst>
        <pc:docMk/>
      </pc:docMkLst>
      <pc:sldChg chg="del">
        <pc:chgData name="Wim Van Goidsenhoven" userId="72baaa21-6b05-4c49-ab03-37ed0392f9b3" providerId="ADAL" clId="{AC9C3B33-BC41-4750-819D-76AD6B70294C}" dt="2021-10-04T07:00:27.776" v="0" actId="47"/>
        <pc:sldMkLst>
          <pc:docMk/>
          <pc:sldMk cId="2031443387" sldId="256"/>
        </pc:sldMkLst>
      </pc:sldChg>
      <pc:sldChg chg="del">
        <pc:chgData name="Wim Van Goidsenhoven" userId="72baaa21-6b05-4c49-ab03-37ed0392f9b3" providerId="ADAL" clId="{AC9C3B33-BC41-4750-819D-76AD6B70294C}" dt="2021-10-04T07:00:28.270" v="1" actId="47"/>
        <pc:sldMkLst>
          <pc:docMk/>
          <pc:sldMk cId="2155751970" sldId="269"/>
        </pc:sldMkLst>
      </pc:sldChg>
      <pc:sldChg chg="del">
        <pc:chgData name="Wim Van Goidsenhoven" userId="72baaa21-6b05-4c49-ab03-37ed0392f9b3" providerId="ADAL" clId="{AC9C3B33-BC41-4750-819D-76AD6B70294C}" dt="2021-10-04T07:00:29.985" v="3" actId="47"/>
        <pc:sldMkLst>
          <pc:docMk/>
          <pc:sldMk cId="3309010010" sldId="270"/>
        </pc:sldMkLst>
      </pc:sldChg>
      <pc:sldChg chg="modSp mod">
        <pc:chgData name="Wim Van Goidsenhoven" userId="72baaa21-6b05-4c49-ab03-37ed0392f9b3" providerId="ADAL" clId="{AC9C3B33-BC41-4750-819D-76AD6B70294C}" dt="2021-10-04T07:01:10.549" v="28" actId="1036"/>
        <pc:sldMkLst>
          <pc:docMk/>
          <pc:sldMk cId="1161144837" sldId="271"/>
        </pc:sldMkLst>
        <pc:spChg chg="mod">
          <ac:chgData name="Wim Van Goidsenhoven" userId="72baaa21-6b05-4c49-ab03-37ed0392f9b3" providerId="ADAL" clId="{AC9C3B33-BC41-4750-819D-76AD6B70294C}" dt="2021-10-04T07:00:45.992" v="26" actId="20577"/>
          <ac:spMkLst>
            <pc:docMk/>
            <pc:sldMk cId="1161144837" sldId="271"/>
            <ac:spMk id="3" creationId="{72C0A2D6-DD00-4320-AD0B-95C80D29357F}"/>
          </ac:spMkLst>
        </pc:spChg>
        <pc:picChg chg="mod">
          <ac:chgData name="Wim Van Goidsenhoven" userId="72baaa21-6b05-4c49-ab03-37ed0392f9b3" providerId="ADAL" clId="{AC9C3B33-BC41-4750-819D-76AD6B70294C}" dt="2021-10-04T07:01:10.549" v="28" actId="1036"/>
          <ac:picMkLst>
            <pc:docMk/>
            <pc:sldMk cId="1161144837" sldId="271"/>
            <ac:picMk id="5122" creationId="{9567A4B5-617C-4623-BE26-9E74A85D900A}"/>
          </ac:picMkLst>
        </pc:picChg>
      </pc:sldChg>
      <pc:sldChg chg="del">
        <pc:chgData name="Wim Van Goidsenhoven" userId="72baaa21-6b05-4c49-ab03-37ed0392f9b3" providerId="ADAL" clId="{AC9C3B33-BC41-4750-819D-76AD6B70294C}" dt="2021-10-04T07:00:29.441" v="2" actId="47"/>
        <pc:sldMkLst>
          <pc:docMk/>
          <pc:sldMk cId="3627952613" sldId="278"/>
        </pc:sldMkLst>
      </pc:sldChg>
      <pc:sldChg chg="modSp mod">
        <pc:chgData name="Wim Van Goidsenhoven" userId="72baaa21-6b05-4c49-ab03-37ed0392f9b3" providerId="ADAL" clId="{AC9C3B33-BC41-4750-819D-76AD6B70294C}" dt="2021-10-04T07:03:12.344" v="46" actId="20577"/>
        <pc:sldMkLst>
          <pc:docMk/>
          <pc:sldMk cId="2846605753" sldId="280"/>
        </pc:sldMkLst>
        <pc:spChg chg="mod">
          <ac:chgData name="Wim Van Goidsenhoven" userId="72baaa21-6b05-4c49-ab03-37ed0392f9b3" providerId="ADAL" clId="{AC9C3B33-BC41-4750-819D-76AD6B70294C}" dt="2021-10-04T07:03:12.344" v="46" actId="20577"/>
          <ac:spMkLst>
            <pc:docMk/>
            <pc:sldMk cId="2846605753" sldId="280"/>
            <ac:spMk id="3" creationId="{72C0A2D6-DD00-4320-AD0B-95C80D29357F}"/>
          </ac:spMkLst>
        </pc:spChg>
      </pc:sldChg>
    </pc:docChg>
  </pc:docChgLst>
  <pc:docChgLst>
    <pc:chgData name="Wim Van Goidsenhoven" userId="72baaa21-6b05-4c49-ab03-37ed0392f9b3" providerId="ADAL" clId="{DC75EB32-55AF-46DB-89EC-AE392EFA0736}"/>
    <pc:docChg chg="undo custSel addSld delSld modSld sldOrd">
      <pc:chgData name="Wim Van Goidsenhoven" userId="72baaa21-6b05-4c49-ab03-37ed0392f9b3" providerId="ADAL" clId="{DC75EB32-55AF-46DB-89EC-AE392EFA0736}" dt="2021-11-05T09:48:02.090" v="8274" actId="1076"/>
      <pc:docMkLst>
        <pc:docMk/>
      </pc:docMkLst>
      <pc:sldChg chg="addSp delSp modSp del mod">
        <pc:chgData name="Wim Van Goidsenhoven" userId="72baaa21-6b05-4c49-ab03-37ed0392f9b3" providerId="ADAL" clId="{DC75EB32-55AF-46DB-89EC-AE392EFA0736}" dt="2021-11-04T13:38:25.853" v="208" actId="2696"/>
        <pc:sldMkLst>
          <pc:docMk/>
          <pc:sldMk cId="2303265934" sldId="267"/>
        </pc:sldMkLst>
        <pc:spChg chg="add del mod">
          <ac:chgData name="Wim Van Goidsenhoven" userId="72baaa21-6b05-4c49-ab03-37ed0392f9b3" providerId="ADAL" clId="{DC75EB32-55AF-46DB-89EC-AE392EFA0736}" dt="2021-10-19T13:56:34.599" v="17" actId="478"/>
          <ac:spMkLst>
            <pc:docMk/>
            <pc:sldMk cId="2303265934" sldId="267"/>
            <ac:spMk id="2" creationId="{33D8B044-17E5-41A6-997D-A33B798F5FF1}"/>
          </ac:spMkLst>
        </pc:spChg>
        <pc:spChg chg="add mod">
          <ac:chgData name="Wim Van Goidsenhoven" userId="72baaa21-6b05-4c49-ab03-37ed0392f9b3" providerId="ADAL" clId="{DC75EB32-55AF-46DB-89EC-AE392EFA0736}" dt="2021-10-25T15:55:00.653" v="91" actId="1076"/>
          <ac:spMkLst>
            <pc:docMk/>
            <pc:sldMk cId="2303265934" sldId="267"/>
            <ac:spMk id="2" creationId="{FAAB1D74-4144-43BD-9C83-BCB2CB68230F}"/>
          </ac:spMkLst>
        </pc:spChg>
        <pc:spChg chg="del">
          <ac:chgData name="Wim Van Goidsenhoven" userId="72baaa21-6b05-4c49-ab03-37ed0392f9b3" providerId="ADAL" clId="{DC75EB32-55AF-46DB-89EC-AE392EFA0736}" dt="2021-10-19T13:51:23.630" v="1" actId="478"/>
          <ac:spMkLst>
            <pc:docMk/>
            <pc:sldMk cId="2303265934" sldId="267"/>
            <ac:spMk id="6" creationId="{458F88B3-3E85-47EB-BC1A-034440226CE5}"/>
          </ac:spMkLst>
        </pc:spChg>
        <pc:spChg chg="add del mod">
          <ac:chgData name="Wim Van Goidsenhoven" userId="72baaa21-6b05-4c49-ab03-37ed0392f9b3" providerId="ADAL" clId="{DC75EB32-55AF-46DB-89EC-AE392EFA0736}" dt="2021-10-19T13:58:09.178" v="19" actId="478"/>
          <ac:spMkLst>
            <pc:docMk/>
            <pc:sldMk cId="2303265934" sldId="267"/>
            <ac:spMk id="8" creationId="{DCAB3770-9186-4A4B-B553-FF381F730128}"/>
          </ac:spMkLst>
        </pc:spChg>
        <pc:spChg chg="add del mod">
          <ac:chgData name="Wim Van Goidsenhoven" userId="72baaa21-6b05-4c49-ab03-37ed0392f9b3" providerId="ADAL" clId="{DC75EB32-55AF-46DB-89EC-AE392EFA0736}" dt="2021-10-19T13:58:09.178" v="19" actId="478"/>
          <ac:spMkLst>
            <pc:docMk/>
            <pc:sldMk cId="2303265934" sldId="267"/>
            <ac:spMk id="9" creationId="{6A88EF5D-A3B6-4997-8FE2-CF8341EB633B}"/>
          </ac:spMkLst>
        </pc:spChg>
        <pc:picChg chg="add mod modCrop">
          <ac:chgData name="Wim Van Goidsenhoven" userId="72baaa21-6b05-4c49-ab03-37ed0392f9b3" providerId="ADAL" clId="{DC75EB32-55AF-46DB-89EC-AE392EFA0736}" dt="2021-10-19T14:00:15.149" v="36" actId="1037"/>
          <ac:picMkLst>
            <pc:docMk/>
            <pc:sldMk cId="2303265934" sldId="267"/>
            <ac:picMk id="4" creationId="{9522FC79-2955-483E-A557-5635CB4AE65D}"/>
          </ac:picMkLst>
        </pc:picChg>
        <pc:picChg chg="del">
          <ac:chgData name="Wim Van Goidsenhoven" userId="72baaa21-6b05-4c49-ab03-37ed0392f9b3" providerId="ADAL" clId="{DC75EB32-55AF-46DB-89EC-AE392EFA0736}" dt="2021-10-19T13:51:32.821" v="2" actId="478"/>
          <ac:picMkLst>
            <pc:docMk/>
            <pc:sldMk cId="2303265934" sldId="267"/>
            <ac:picMk id="5" creationId="{8407FFEC-5B7D-4D8B-915D-0459805CB330}"/>
          </ac:picMkLst>
        </pc:picChg>
        <pc:picChg chg="del">
          <ac:chgData name="Wim Van Goidsenhoven" userId="72baaa21-6b05-4c49-ab03-37ed0392f9b3" providerId="ADAL" clId="{DC75EB32-55AF-46DB-89EC-AE392EFA0736}" dt="2021-10-19T13:51:16.855" v="0" actId="478"/>
          <ac:picMkLst>
            <pc:docMk/>
            <pc:sldMk cId="2303265934" sldId="267"/>
            <ac:picMk id="7" creationId="{08804F35-737C-4375-9B12-ED84F1B9F93C}"/>
          </ac:picMkLst>
        </pc:picChg>
      </pc:sldChg>
      <pc:sldChg chg="addSp modSp add mod">
        <pc:chgData name="Wim Van Goidsenhoven" userId="72baaa21-6b05-4c49-ab03-37ed0392f9b3" providerId="ADAL" clId="{DC75EB32-55AF-46DB-89EC-AE392EFA0736}" dt="2021-11-05T09:10:23.686" v="5490" actId="20577"/>
        <pc:sldMkLst>
          <pc:docMk/>
          <pc:sldMk cId="4014667033" sldId="267"/>
        </pc:sldMkLst>
        <pc:spChg chg="add mod">
          <ac:chgData name="Wim Van Goidsenhoven" userId="72baaa21-6b05-4c49-ab03-37ed0392f9b3" providerId="ADAL" clId="{DC75EB32-55AF-46DB-89EC-AE392EFA0736}" dt="2021-11-05T09:10:23.686" v="5490" actId="20577"/>
          <ac:spMkLst>
            <pc:docMk/>
            <pc:sldMk cId="4014667033" sldId="267"/>
            <ac:spMk id="3" creationId="{B381785F-DAA8-4413-99C7-76068D7A9FE0}"/>
          </ac:spMkLst>
        </pc:spChg>
      </pc:sldChg>
      <pc:sldChg chg="del">
        <pc:chgData name="Wim Van Goidsenhoven" userId="72baaa21-6b05-4c49-ab03-37ed0392f9b3" providerId="ADAL" clId="{DC75EB32-55AF-46DB-89EC-AE392EFA0736}" dt="2021-10-19T14:05:06.033" v="71" actId="47"/>
        <pc:sldMkLst>
          <pc:docMk/>
          <pc:sldMk cId="1161144837" sldId="271"/>
        </pc:sldMkLst>
      </pc:sldChg>
      <pc:sldChg chg="del">
        <pc:chgData name="Wim Van Goidsenhoven" userId="72baaa21-6b05-4c49-ab03-37ed0392f9b3" providerId="ADAL" clId="{DC75EB32-55AF-46DB-89EC-AE392EFA0736}" dt="2021-10-19T14:05:07.537" v="77" actId="47"/>
        <pc:sldMkLst>
          <pc:docMk/>
          <pc:sldMk cId="1191794742" sldId="272"/>
        </pc:sldMkLst>
      </pc:sldChg>
      <pc:sldChg chg="del">
        <pc:chgData name="Wim Van Goidsenhoven" userId="72baaa21-6b05-4c49-ab03-37ed0392f9b3" providerId="ADAL" clId="{DC75EB32-55AF-46DB-89EC-AE392EFA0736}" dt="2021-10-19T14:05:09.022" v="79" actId="47"/>
        <pc:sldMkLst>
          <pc:docMk/>
          <pc:sldMk cId="3631760846" sldId="273"/>
        </pc:sldMkLst>
      </pc:sldChg>
      <pc:sldChg chg="del">
        <pc:chgData name="Wim Van Goidsenhoven" userId="72baaa21-6b05-4c49-ab03-37ed0392f9b3" providerId="ADAL" clId="{DC75EB32-55AF-46DB-89EC-AE392EFA0736}" dt="2021-10-25T18:21:13.099" v="186" actId="47"/>
        <pc:sldMkLst>
          <pc:docMk/>
          <pc:sldMk cId="934214368" sldId="274"/>
        </pc:sldMkLst>
      </pc:sldChg>
      <pc:sldChg chg="del">
        <pc:chgData name="Wim Van Goidsenhoven" userId="72baaa21-6b05-4c49-ab03-37ed0392f9b3" providerId="ADAL" clId="{DC75EB32-55AF-46DB-89EC-AE392EFA0736}" dt="2021-10-19T14:05:07.381" v="76" actId="47"/>
        <pc:sldMkLst>
          <pc:docMk/>
          <pc:sldMk cId="3125810705" sldId="275"/>
        </pc:sldMkLst>
      </pc:sldChg>
      <pc:sldChg chg="del">
        <pc:chgData name="Wim Van Goidsenhoven" userId="72baaa21-6b05-4c49-ab03-37ed0392f9b3" providerId="ADAL" clId="{DC75EB32-55AF-46DB-89EC-AE392EFA0736}" dt="2021-10-19T14:05:06.217" v="72" actId="47"/>
        <pc:sldMkLst>
          <pc:docMk/>
          <pc:sldMk cId="3437757690" sldId="276"/>
        </pc:sldMkLst>
      </pc:sldChg>
      <pc:sldChg chg="del">
        <pc:chgData name="Wim Van Goidsenhoven" userId="72baaa21-6b05-4c49-ab03-37ed0392f9b3" providerId="ADAL" clId="{DC75EB32-55AF-46DB-89EC-AE392EFA0736}" dt="2021-10-19T14:05:06.541" v="74" actId="47"/>
        <pc:sldMkLst>
          <pc:docMk/>
          <pc:sldMk cId="2256112485" sldId="277"/>
        </pc:sldMkLst>
      </pc:sldChg>
      <pc:sldChg chg="del">
        <pc:chgData name="Wim Van Goidsenhoven" userId="72baaa21-6b05-4c49-ab03-37ed0392f9b3" providerId="ADAL" clId="{DC75EB32-55AF-46DB-89EC-AE392EFA0736}" dt="2021-10-19T14:05:07.189" v="75" actId="47"/>
        <pc:sldMkLst>
          <pc:docMk/>
          <pc:sldMk cId="2756646452" sldId="279"/>
        </pc:sldMkLst>
      </pc:sldChg>
      <pc:sldChg chg="del">
        <pc:chgData name="Wim Van Goidsenhoven" userId="72baaa21-6b05-4c49-ab03-37ed0392f9b3" providerId="ADAL" clId="{DC75EB32-55AF-46DB-89EC-AE392EFA0736}" dt="2021-10-19T14:05:07.718" v="78" actId="47"/>
        <pc:sldMkLst>
          <pc:docMk/>
          <pc:sldMk cId="2846605753" sldId="280"/>
        </pc:sldMkLst>
      </pc:sldChg>
      <pc:sldChg chg="del">
        <pc:chgData name="Wim Van Goidsenhoven" userId="72baaa21-6b05-4c49-ab03-37ed0392f9b3" providerId="ADAL" clId="{DC75EB32-55AF-46DB-89EC-AE392EFA0736}" dt="2021-10-19T14:05:06.385" v="73" actId="47"/>
        <pc:sldMkLst>
          <pc:docMk/>
          <pc:sldMk cId="857137686" sldId="281"/>
        </pc:sldMkLst>
      </pc:sldChg>
      <pc:sldChg chg="addSp delSp modSp add del mod modTransition modAnim">
        <pc:chgData name="Wim Van Goidsenhoven" userId="72baaa21-6b05-4c49-ab03-37ed0392f9b3" providerId="ADAL" clId="{DC75EB32-55AF-46DB-89EC-AE392EFA0736}" dt="2021-10-25T15:56:54.341" v="92" actId="2696"/>
        <pc:sldMkLst>
          <pc:docMk/>
          <pc:sldMk cId="3460112048" sldId="282"/>
        </pc:sldMkLst>
        <pc:picChg chg="del">
          <ac:chgData name="Wim Van Goidsenhoven" userId="72baaa21-6b05-4c49-ab03-37ed0392f9b3" providerId="ADAL" clId="{DC75EB32-55AF-46DB-89EC-AE392EFA0736}" dt="2021-10-19T14:01:42.674" v="38" actId="478"/>
          <ac:picMkLst>
            <pc:docMk/>
            <pc:sldMk cId="3460112048" sldId="282"/>
            <ac:picMk id="4" creationId="{9522FC79-2955-483E-A557-5635CB4AE65D}"/>
          </ac:picMkLst>
        </pc:picChg>
        <pc:picChg chg="add mod">
          <ac:chgData name="Wim Van Goidsenhoven" userId="72baaa21-6b05-4c49-ab03-37ed0392f9b3" providerId="ADAL" clId="{DC75EB32-55AF-46DB-89EC-AE392EFA0736}" dt="2021-10-19T14:04:41.934" v="69" actId="1076"/>
          <ac:picMkLst>
            <pc:docMk/>
            <pc:sldMk cId="3460112048" sldId="282"/>
            <ac:picMk id="1026" creationId="{E3BA6B97-6D18-4DB2-99DC-6E65630189F9}"/>
          </ac:picMkLst>
        </pc:picChg>
        <pc:picChg chg="add mod">
          <ac:chgData name="Wim Van Goidsenhoven" userId="72baaa21-6b05-4c49-ab03-37ed0392f9b3" providerId="ADAL" clId="{DC75EB32-55AF-46DB-89EC-AE392EFA0736}" dt="2021-10-19T14:04:40.326" v="68" actId="1076"/>
          <ac:picMkLst>
            <pc:docMk/>
            <pc:sldMk cId="3460112048" sldId="282"/>
            <ac:picMk id="1028" creationId="{E829D45F-FE97-4042-913F-353D484AD13D}"/>
          </ac:picMkLst>
        </pc:picChg>
        <pc:picChg chg="add mod">
          <ac:chgData name="Wim Van Goidsenhoven" userId="72baaa21-6b05-4c49-ab03-37ed0392f9b3" providerId="ADAL" clId="{DC75EB32-55AF-46DB-89EC-AE392EFA0736}" dt="2021-10-19T14:04:45.149" v="70" actId="1076"/>
          <ac:picMkLst>
            <pc:docMk/>
            <pc:sldMk cId="3460112048" sldId="282"/>
            <ac:picMk id="1030" creationId="{696DB6DE-3CD5-4554-AC98-2552F64B3F5D}"/>
          </ac:picMkLst>
        </pc:picChg>
        <pc:picChg chg="add mod">
          <ac:chgData name="Wim Van Goidsenhoven" userId="72baaa21-6b05-4c49-ab03-37ed0392f9b3" providerId="ADAL" clId="{DC75EB32-55AF-46DB-89EC-AE392EFA0736}" dt="2021-10-19T14:04:38.925" v="67" actId="1076"/>
          <ac:picMkLst>
            <pc:docMk/>
            <pc:sldMk cId="3460112048" sldId="282"/>
            <ac:picMk id="1032" creationId="{9AB2796F-14A1-4C92-92B3-0E4E5BD95074}"/>
          </ac:picMkLst>
        </pc:picChg>
      </pc:sldChg>
      <pc:sldChg chg="addSp modSp add mod ord modNotesTx">
        <pc:chgData name="Wim Van Goidsenhoven" userId="72baaa21-6b05-4c49-ab03-37ed0392f9b3" providerId="ADAL" clId="{DC75EB32-55AF-46DB-89EC-AE392EFA0736}" dt="2021-11-05T09:10:47.662" v="5549" actId="20577"/>
        <pc:sldMkLst>
          <pc:docMk/>
          <pc:sldMk cId="3597777463" sldId="282"/>
        </pc:sldMkLst>
        <pc:spChg chg="add mod">
          <ac:chgData name="Wim Van Goidsenhoven" userId="72baaa21-6b05-4c49-ab03-37ed0392f9b3" providerId="ADAL" clId="{DC75EB32-55AF-46DB-89EC-AE392EFA0736}" dt="2021-11-05T09:10:47.662" v="5549" actId="20577"/>
          <ac:spMkLst>
            <pc:docMk/>
            <pc:sldMk cId="3597777463" sldId="282"/>
            <ac:spMk id="6" creationId="{8B39F32C-30E8-431C-B413-A82E2F843D8C}"/>
          </ac:spMkLst>
        </pc:spChg>
      </pc:sldChg>
      <pc:sldChg chg="addSp delSp modSp add mod modNotesTx">
        <pc:chgData name="Wim Van Goidsenhoven" userId="72baaa21-6b05-4c49-ab03-37ed0392f9b3" providerId="ADAL" clId="{DC75EB32-55AF-46DB-89EC-AE392EFA0736}" dt="2021-11-05T09:46:06.017" v="8240" actId="20577"/>
        <pc:sldMkLst>
          <pc:docMk/>
          <pc:sldMk cId="3386488281" sldId="283"/>
        </pc:sldMkLst>
        <pc:spChg chg="add mod">
          <ac:chgData name="Wim Van Goidsenhoven" userId="72baaa21-6b05-4c49-ab03-37ed0392f9b3" providerId="ADAL" clId="{DC75EB32-55AF-46DB-89EC-AE392EFA0736}" dt="2021-11-05T09:10:02.614" v="5449" actId="20577"/>
          <ac:spMkLst>
            <pc:docMk/>
            <pc:sldMk cId="3386488281" sldId="283"/>
            <ac:spMk id="4" creationId="{B8DBB8D6-2F5C-43F2-8B4A-ED9C4CE4698D}"/>
          </ac:spMkLst>
        </pc:spChg>
        <pc:picChg chg="add mod">
          <ac:chgData name="Wim Van Goidsenhoven" userId="72baaa21-6b05-4c49-ab03-37ed0392f9b3" providerId="ADAL" clId="{DC75EB32-55AF-46DB-89EC-AE392EFA0736}" dt="2021-10-19T14:26:40.572" v="86"/>
          <ac:picMkLst>
            <pc:docMk/>
            <pc:sldMk cId="3386488281" sldId="283"/>
            <ac:picMk id="3" creationId="{1B44D14F-0185-4A81-B251-C21433957D3F}"/>
          </ac:picMkLst>
        </pc:picChg>
        <pc:picChg chg="del">
          <ac:chgData name="Wim Van Goidsenhoven" userId="72baaa21-6b05-4c49-ab03-37ed0392f9b3" providerId="ADAL" clId="{DC75EB32-55AF-46DB-89EC-AE392EFA0736}" dt="2021-10-19T14:11:31.891" v="81" actId="478"/>
          <ac:picMkLst>
            <pc:docMk/>
            <pc:sldMk cId="3386488281" sldId="283"/>
            <ac:picMk id="4" creationId="{9522FC79-2955-483E-A557-5635CB4AE65D}"/>
          </ac:picMkLst>
        </pc:picChg>
      </pc:sldChg>
      <pc:sldChg chg="addSp delSp modSp add mod modAnim modNotesTx">
        <pc:chgData name="Wim Van Goidsenhoven" userId="72baaa21-6b05-4c49-ab03-37ed0392f9b3" providerId="ADAL" clId="{DC75EB32-55AF-46DB-89EC-AE392EFA0736}" dt="2021-11-05T09:48:02.090" v="8274" actId="1076"/>
        <pc:sldMkLst>
          <pc:docMk/>
          <pc:sldMk cId="1691017389" sldId="284"/>
        </pc:sldMkLst>
        <pc:spChg chg="add mod">
          <ac:chgData name="Wim Van Goidsenhoven" userId="72baaa21-6b05-4c49-ab03-37ed0392f9b3" providerId="ADAL" clId="{DC75EB32-55AF-46DB-89EC-AE392EFA0736}" dt="2021-11-05T09:48:02.090" v="8274" actId="1076"/>
          <ac:spMkLst>
            <pc:docMk/>
            <pc:sldMk cId="1691017389" sldId="284"/>
            <ac:spMk id="2" creationId="{18B54E62-CB5B-4C4A-8113-EBE942C79620}"/>
          </ac:spMkLst>
        </pc:spChg>
        <pc:spChg chg="add mod">
          <ac:chgData name="Wim Van Goidsenhoven" userId="72baaa21-6b05-4c49-ab03-37ed0392f9b3" providerId="ADAL" clId="{DC75EB32-55AF-46DB-89EC-AE392EFA0736}" dt="2021-11-05T09:21:28.747" v="6602" actId="1076"/>
          <ac:spMkLst>
            <pc:docMk/>
            <pc:sldMk cId="1691017389" sldId="284"/>
            <ac:spMk id="7" creationId="{B01CE1A8-8362-4D62-8C4E-D9AA69F96C5C}"/>
          </ac:spMkLst>
        </pc:spChg>
        <pc:spChg chg="add mod">
          <ac:chgData name="Wim Van Goidsenhoven" userId="72baaa21-6b05-4c49-ab03-37ed0392f9b3" providerId="ADAL" clId="{DC75EB32-55AF-46DB-89EC-AE392EFA0736}" dt="2021-11-05T09:47:54.522" v="8272" actId="1076"/>
          <ac:spMkLst>
            <pc:docMk/>
            <pc:sldMk cId="1691017389" sldId="284"/>
            <ac:spMk id="8" creationId="{446D8EE0-4721-462D-A527-80B246BF4D89}"/>
          </ac:spMkLst>
        </pc:spChg>
        <pc:spChg chg="add mod">
          <ac:chgData name="Wim Van Goidsenhoven" userId="72baaa21-6b05-4c49-ab03-37ed0392f9b3" providerId="ADAL" clId="{DC75EB32-55AF-46DB-89EC-AE392EFA0736}" dt="2021-11-05T09:20:45.379" v="6542" actId="14100"/>
          <ac:spMkLst>
            <pc:docMk/>
            <pc:sldMk cId="1691017389" sldId="284"/>
            <ac:spMk id="9" creationId="{19155149-13B0-4BF3-BB38-7441649AAADF}"/>
          </ac:spMkLst>
        </pc:spChg>
        <pc:spChg chg="add mod">
          <ac:chgData name="Wim Van Goidsenhoven" userId="72baaa21-6b05-4c49-ab03-37ed0392f9b3" providerId="ADAL" clId="{DC75EB32-55AF-46DB-89EC-AE392EFA0736}" dt="2021-11-05T09:47:57.882" v="8273" actId="1076"/>
          <ac:spMkLst>
            <pc:docMk/>
            <pc:sldMk cId="1691017389" sldId="284"/>
            <ac:spMk id="11" creationId="{FDB35AD8-9808-4093-9674-E294C255458B}"/>
          </ac:spMkLst>
        </pc:spChg>
        <pc:picChg chg="add mod">
          <ac:chgData name="Wim Van Goidsenhoven" userId="72baaa21-6b05-4c49-ab03-37ed0392f9b3" providerId="ADAL" clId="{DC75EB32-55AF-46DB-89EC-AE392EFA0736}" dt="2021-11-05T09:21:18.266" v="6599" actId="1076"/>
          <ac:picMkLst>
            <pc:docMk/>
            <pc:sldMk cId="1691017389" sldId="284"/>
            <ac:picMk id="10" creationId="{4644C2B9-6AED-4996-8996-40259A91E3A6}"/>
          </ac:picMkLst>
        </pc:picChg>
        <pc:picChg chg="mod">
          <ac:chgData name="Wim Van Goidsenhoven" userId="72baaa21-6b05-4c49-ab03-37ed0392f9b3" providerId="ADAL" clId="{DC75EB32-55AF-46DB-89EC-AE392EFA0736}" dt="2021-11-05T09:21:21.811" v="6600" actId="14100"/>
          <ac:picMkLst>
            <pc:docMk/>
            <pc:sldMk cId="1691017389" sldId="284"/>
            <ac:picMk id="1026" creationId="{E3BA6B97-6D18-4DB2-99DC-6E65630189F9}"/>
          </ac:picMkLst>
        </pc:picChg>
        <pc:picChg chg="mod">
          <ac:chgData name="Wim Van Goidsenhoven" userId="72baaa21-6b05-4c49-ab03-37ed0392f9b3" providerId="ADAL" clId="{DC75EB32-55AF-46DB-89EC-AE392EFA0736}" dt="2021-10-25T18:19:12.692" v="166" actId="1076"/>
          <ac:picMkLst>
            <pc:docMk/>
            <pc:sldMk cId="1691017389" sldId="284"/>
            <ac:picMk id="1028" creationId="{E829D45F-FE97-4042-913F-353D484AD13D}"/>
          </ac:picMkLst>
        </pc:picChg>
        <pc:picChg chg="mod">
          <ac:chgData name="Wim Van Goidsenhoven" userId="72baaa21-6b05-4c49-ab03-37ed0392f9b3" providerId="ADAL" clId="{DC75EB32-55AF-46DB-89EC-AE392EFA0736}" dt="2021-11-05T09:21:25.746" v="6601" actId="1076"/>
          <ac:picMkLst>
            <pc:docMk/>
            <pc:sldMk cId="1691017389" sldId="284"/>
            <ac:picMk id="1030" creationId="{696DB6DE-3CD5-4554-AC98-2552F64B3F5D}"/>
          </ac:picMkLst>
        </pc:picChg>
        <pc:picChg chg="del">
          <ac:chgData name="Wim Van Goidsenhoven" userId="72baaa21-6b05-4c49-ab03-37ed0392f9b3" providerId="ADAL" clId="{DC75EB32-55AF-46DB-89EC-AE392EFA0736}" dt="2021-10-25T18:17:20.848" v="98" actId="478"/>
          <ac:picMkLst>
            <pc:docMk/>
            <pc:sldMk cId="1691017389" sldId="284"/>
            <ac:picMk id="1032" creationId="{9AB2796F-14A1-4C92-92B3-0E4E5BD95074}"/>
          </ac:picMkLst>
        </pc:picChg>
      </pc:sldChg>
      <pc:sldChg chg="addSp modSp add mod modNotesTx">
        <pc:chgData name="Wim Van Goidsenhoven" userId="72baaa21-6b05-4c49-ab03-37ed0392f9b3" providerId="ADAL" clId="{DC75EB32-55AF-46DB-89EC-AE392EFA0736}" dt="2021-11-05T09:42:32.194" v="8007" actId="20577"/>
        <pc:sldMkLst>
          <pc:docMk/>
          <pc:sldMk cId="797770508" sldId="285"/>
        </pc:sldMkLst>
        <pc:spChg chg="add mod">
          <ac:chgData name="Wim Van Goidsenhoven" userId="72baaa21-6b05-4c49-ab03-37ed0392f9b3" providerId="ADAL" clId="{DC75EB32-55AF-46DB-89EC-AE392EFA0736}" dt="2021-11-05T09:19:55.626" v="6413" actId="20577"/>
          <ac:spMkLst>
            <pc:docMk/>
            <pc:sldMk cId="797770508" sldId="285"/>
            <ac:spMk id="3" creationId="{E26C5AFC-9A7B-4817-BCE1-DCAC64AAE1A3}"/>
          </ac:spMkLst>
        </pc:spChg>
      </pc:sldChg>
      <pc:sldChg chg="addSp delSp modSp add del mod">
        <pc:chgData name="Wim Van Goidsenhoven" userId="72baaa21-6b05-4c49-ab03-37ed0392f9b3" providerId="ADAL" clId="{DC75EB32-55AF-46DB-89EC-AE392EFA0736}" dt="2021-11-04T13:59:30.584" v="1206" actId="2696"/>
        <pc:sldMkLst>
          <pc:docMk/>
          <pc:sldMk cId="886336334" sldId="285"/>
        </pc:sldMkLst>
        <pc:picChg chg="del">
          <ac:chgData name="Wim Van Goidsenhoven" userId="72baaa21-6b05-4c49-ab03-37ed0392f9b3" providerId="ADAL" clId="{DC75EB32-55AF-46DB-89EC-AE392EFA0736}" dt="2021-10-25T18:22:11.545" v="188" actId="478"/>
          <ac:picMkLst>
            <pc:docMk/>
            <pc:sldMk cId="886336334" sldId="285"/>
            <ac:picMk id="3" creationId="{1B44D14F-0185-4A81-B251-C21433957D3F}"/>
          </ac:picMkLst>
        </pc:picChg>
        <pc:picChg chg="add mod">
          <ac:chgData name="Wim Van Goidsenhoven" userId="72baaa21-6b05-4c49-ab03-37ed0392f9b3" providerId="ADAL" clId="{DC75EB32-55AF-46DB-89EC-AE392EFA0736}" dt="2021-10-25T18:24:36.486" v="202"/>
          <ac:picMkLst>
            <pc:docMk/>
            <pc:sldMk cId="886336334" sldId="285"/>
            <ac:picMk id="4" creationId="{F15237CD-8C43-4199-855E-41C0F823FB4A}"/>
          </ac:picMkLst>
        </pc:picChg>
      </pc:sldChg>
      <pc:sldChg chg="add del">
        <pc:chgData name="Wim Van Goidsenhoven" userId="72baaa21-6b05-4c49-ab03-37ed0392f9b3" providerId="ADAL" clId="{DC75EB32-55AF-46DB-89EC-AE392EFA0736}" dt="2021-11-05T09:11:05.131" v="5552" actId="2696"/>
        <pc:sldMkLst>
          <pc:docMk/>
          <pc:sldMk cId="3425770280" sldId="285"/>
        </pc:sldMkLst>
      </pc:sldChg>
      <pc:sldChg chg="new del ord">
        <pc:chgData name="Wim Van Goidsenhoven" userId="72baaa21-6b05-4c49-ab03-37ed0392f9b3" providerId="ADAL" clId="{DC75EB32-55AF-46DB-89EC-AE392EFA0736}" dt="2021-11-04T13:36:50.162" v="206" actId="47"/>
        <pc:sldMkLst>
          <pc:docMk/>
          <pc:sldMk cId="119556003" sldId="286"/>
        </pc:sldMkLst>
      </pc:sldChg>
      <pc:sldChg chg="addSp modSp new mod modNotesTx">
        <pc:chgData name="Wim Van Goidsenhoven" userId="72baaa21-6b05-4c49-ab03-37ed0392f9b3" providerId="ADAL" clId="{DC75EB32-55AF-46DB-89EC-AE392EFA0736}" dt="2021-11-05T09:40:18.763" v="7902" actId="1076"/>
        <pc:sldMkLst>
          <pc:docMk/>
          <pc:sldMk cId="2687252264" sldId="286"/>
        </pc:sldMkLst>
        <pc:spChg chg="add mod">
          <ac:chgData name="Wim Van Goidsenhoven" userId="72baaa21-6b05-4c49-ab03-37ed0392f9b3" providerId="ADAL" clId="{DC75EB32-55AF-46DB-89EC-AE392EFA0736}" dt="2021-11-05T09:39:59.331" v="7884" actId="1076"/>
          <ac:spMkLst>
            <pc:docMk/>
            <pc:sldMk cId="2687252264" sldId="286"/>
            <ac:spMk id="4" creationId="{712AA72D-8237-499B-990C-4A08AC98BCED}"/>
          </ac:spMkLst>
        </pc:spChg>
        <pc:spChg chg="add mod">
          <ac:chgData name="Wim Van Goidsenhoven" userId="72baaa21-6b05-4c49-ab03-37ed0392f9b3" providerId="ADAL" clId="{DC75EB32-55AF-46DB-89EC-AE392EFA0736}" dt="2021-11-05T09:40:18.763" v="7902" actId="1076"/>
          <ac:spMkLst>
            <pc:docMk/>
            <pc:sldMk cId="2687252264" sldId="286"/>
            <ac:spMk id="5" creationId="{F8C95A9A-B47C-4206-ABF3-BB5FB1BF0CC9}"/>
          </ac:spMkLst>
        </pc:spChg>
        <pc:picChg chg="add mod">
          <ac:chgData name="Wim Van Goidsenhoven" userId="72baaa21-6b05-4c49-ab03-37ed0392f9b3" providerId="ADAL" clId="{DC75EB32-55AF-46DB-89EC-AE392EFA0736}" dt="2021-11-04T13:39:01.648" v="214" actId="1076"/>
          <ac:picMkLst>
            <pc:docMk/>
            <pc:sldMk cId="2687252264" sldId="286"/>
            <ac:picMk id="3" creationId="{4B55D197-7A1E-46A8-B504-69C941A14959}"/>
          </ac:picMkLst>
        </pc:picChg>
      </pc:sldChg>
      <pc:sldChg chg="addSp delSp modSp add mod modNotesTx">
        <pc:chgData name="Wim Van Goidsenhoven" userId="72baaa21-6b05-4c49-ab03-37ed0392f9b3" providerId="ADAL" clId="{DC75EB32-55AF-46DB-89EC-AE392EFA0736}" dt="2021-11-05T09:46:28.428" v="8266" actId="20577"/>
        <pc:sldMkLst>
          <pc:docMk/>
          <pc:sldMk cId="2971786065" sldId="287"/>
        </pc:sldMkLst>
        <pc:spChg chg="add mod">
          <ac:chgData name="Wim Van Goidsenhoven" userId="72baaa21-6b05-4c49-ab03-37ed0392f9b3" providerId="ADAL" clId="{DC75EB32-55AF-46DB-89EC-AE392EFA0736}" dt="2021-11-05T09:09:52.204" v="5416" actId="20577"/>
          <ac:spMkLst>
            <pc:docMk/>
            <pc:sldMk cId="2971786065" sldId="287"/>
            <ac:spMk id="3" creationId="{7957A414-CF32-4117-8497-546BDADD135F}"/>
          </ac:spMkLst>
        </pc:spChg>
        <pc:picChg chg="del">
          <ac:chgData name="Wim Van Goidsenhoven" userId="72baaa21-6b05-4c49-ab03-37ed0392f9b3" providerId="ADAL" clId="{DC75EB32-55AF-46DB-89EC-AE392EFA0736}" dt="2021-11-04T13:47:30.313" v="770" actId="478"/>
          <ac:picMkLst>
            <pc:docMk/>
            <pc:sldMk cId="2971786065" sldId="287"/>
            <ac:picMk id="3" creationId="{1B44D14F-0185-4A81-B251-C21433957D3F}"/>
          </ac:picMkLst>
        </pc:picChg>
        <pc:picChg chg="add">
          <ac:chgData name="Wim Van Goidsenhoven" userId="72baaa21-6b05-4c49-ab03-37ed0392f9b3" providerId="ADAL" clId="{DC75EB32-55AF-46DB-89EC-AE392EFA0736}" dt="2021-11-04T13:47:49.173" v="772" actId="22"/>
          <ac:picMkLst>
            <pc:docMk/>
            <pc:sldMk cId="2971786065" sldId="287"/>
            <ac:picMk id="4" creationId="{5D56A0EF-DD57-4166-850B-8D912B3AEE99}"/>
          </ac:picMkLst>
        </pc:picChg>
      </pc:sldChg>
      <pc:sldChg chg="addSp modSp new mod modNotesTx">
        <pc:chgData name="Wim Van Goidsenhoven" userId="72baaa21-6b05-4c49-ab03-37ed0392f9b3" providerId="ADAL" clId="{DC75EB32-55AF-46DB-89EC-AE392EFA0736}" dt="2021-11-05T09:09:43.269" v="5397" actId="20577"/>
        <pc:sldMkLst>
          <pc:docMk/>
          <pc:sldMk cId="1885009076" sldId="288"/>
        </pc:sldMkLst>
        <pc:spChg chg="add mod">
          <ac:chgData name="Wim Van Goidsenhoven" userId="72baaa21-6b05-4c49-ab03-37ed0392f9b3" providerId="ADAL" clId="{DC75EB32-55AF-46DB-89EC-AE392EFA0736}" dt="2021-11-05T09:09:43.269" v="5397" actId="20577"/>
          <ac:spMkLst>
            <pc:docMk/>
            <pc:sldMk cId="1885009076" sldId="288"/>
            <ac:spMk id="4" creationId="{4AF7CFC3-1D30-41D8-A95C-86BD5669A357}"/>
          </ac:spMkLst>
        </pc:spChg>
        <pc:picChg chg="add">
          <ac:chgData name="Wim Van Goidsenhoven" userId="72baaa21-6b05-4c49-ab03-37ed0392f9b3" providerId="ADAL" clId="{DC75EB32-55AF-46DB-89EC-AE392EFA0736}" dt="2021-11-04T13:57:49.205" v="904" actId="22"/>
          <ac:picMkLst>
            <pc:docMk/>
            <pc:sldMk cId="1885009076" sldId="288"/>
            <ac:picMk id="3" creationId="{AC6063D4-A1B6-4536-B8DD-CEC7191A34A0}"/>
          </ac:picMkLst>
        </pc:picChg>
        <pc:cxnChg chg="add mod">
          <ac:chgData name="Wim Van Goidsenhoven" userId="72baaa21-6b05-4c49-ab03-37ed0392f9b3" providerId="ADAL" clId="{DC75EB32-55AF-46DB-89EC-AE392EFA0736}" dt="2021-11-04T13:59:15.748" v="1201" actId="208"/>
          <ac:cxnSpMkLst>
            <pc:docMk/>
            <pc:sldMk cId="1885009076" sldId="288"/>
            <ac:cxnSpMk id="5" creationId="{86FE4E32-78AD-43D3-A6FB-AAB53EB0E4D5}"/>
          </ac:cxnSpMkLst>
        </pc:cxnChg>
      </pc:sldChg>
      <pc:sldChg chg="addSp modSp new mod modNotesTx">
        <pc:chgData name="Wim Van Goidsenhoven" userId="72baaa21-6b05-4c49-ab03-37ed0392f9b3" providerId="ADAL" clId="{DC75EB32-55AF-46DB-89EC-AE392EFA0736}" dt="2021-11-05T09:46:47.540" v="8268" actId="20577"/>
        <pc:sldMkLst>
          <pc:docMk/>
          <pc:sldMk cId="615363674" sldId="289"/>
        </pc:sldMkLst>
        <pc:spChg chg="add mod">
          <ac:chgData name="Wim Van Goidsenhoven" userId="72baaa21-6b05-4c49-ab03-37ed0392f9b3" providerId="ADAL" clId="{DC75EB32-55AF-46DB-89EC-AE392EFA0736}" dt="2021-11-05T09:09:19.091" v="5362"/>
          <ac:spMkLst>
            <pc:docMk/>
            <pc:sldMk cId="615363674" sldId="289"/>
            <ac:spMk id="4" creationId="{10A303E3-6A1C-4640-8CE3-33B24205E8B7}"/>
          </ac:spMkLst>
        </pc:spChg>
        <pc:spChg chg="add mod">
          <ac:chgData name="Wim Van Goidsenhoven" userId="72baaa21-6b05-4c49-ab03-37ed0392f9b3" providerId="ADAL" clId="{DC75EB32-55AF-46DB-89EC-AE392EFA0736}" dt="2021-11-04T14:21:48.978" v="1433" actId="14100"/>
          <ac:spMkLst>
            <pc:docMk/>
            <pc:sldMk cId="615363674" sldId="289"/>
            <ac:spMk id="6" creationId="{ECB0E7D9-0449-4773-B4D5-1402AA41643C}"/>
          </ac:spMkLst>
        </pc:spChg>
        <pc:picChg chg="add">
          <ac:chgData name="Wim Van Goidsenhoven" userId="72baaa21-6b05-4c49-ab03-37ed0392f9b3" providerId="ADAL" clId="{DC75EB32-55AF-46DB-89EC-AE392EFA0736}" dt="2021-11-04T14:00:05.107" v="1208" actId="22"/>
          <ac:picMkLst>
            <pc:docMk/>
            <pc:sldMk cId="615363674" sldId="289"/>
            <ac:picMk id="3" creationId="{D685E71D-EE7F-4809-9230-EC68F620BF21}"/>
          </ac:picMkLst>
        </pc:picChg>
      </pc:sldChg>
      <pc:sldChg chg="addSp modSp new mod modNotesTx">
        <pc:chgData name="Wim Van Goidsenhoven" userId="72baaa21-6b05-4c49-ab03-37ed0392f9b3" providerId="ADAL" clId="{DC75EB32-55AF-46DB-89EC-AE392EFA0736}" dt="2021-11-05T09:47:10.739" v="8271" actId="20577"/>
        <pc:sldMkLst>
          <pc:docMk/>
          <pc:sldMk cId="2882396446" sldId="290"/>
        </pc:sldMkLst>
        <pc:spChg chg="add mod">
          <ac:chgData name="Wim Van Goidsenhoven" userId="72baaa21-6b05-4c49-ab03-37ed0392f9b3" providerId="ADAL" clId="{DC75EB32-55AF-46DB-89EC-AE392EFA0736}" dt="2021-11-05T09:09:14.342" v="5361" actId="20577"/>
          <ac:spMkLst>
            <pc:docMk/>
            <pc:sldMk cId="2882396446" sldId="290"/>
            <ac:spMk id="4" creationId="{8AD99896-B2C4-4D6D-9815-49BDC21A6064}"/>
          </ac:spMkLst>
        </pc:spChg>
        <pc:picChg chg="add mod modCrop">
          <ac:chgData name="Wim Van Goidsenhoven" userId="72baaa21-6b05-4c49-ab03-37ed0392f9b3" providerId="ADAL" clId="{DC75EB32-55AF-46DB-89EC-AE392EFA0736}" dt="2021-11-04T14:38:02.010" v="3026" actId="732"/>
          <ac:picMkLst>
            <pc:docMk/>
            <pc:sldMk cId="2882396446" sldId="290"/>
            <ac:picMk id="3" creationId="{F6965603-B2A1-4A23-B10F-AD83A563DE52}"/>
          </ac:picMkLst>
        </pc:picChg>
      </pc:sldChg>
      <pc:sldChg chg="addSp modSp new mod modNotesTx">
        <pc:chgData name="Wim Van Goidsenhoven" userId="72baaa21-6b05-4c49-ab03-37ed0392f9b3" providerId="ADAL" clId="{DC75EB32-55AF-46DB-89EC-AE392EFA0736}" dt="2021-11-05T09:04:33.059" v="5247" actId="6549"/>
        <pc:sldMkLst>
          <pc:docMk/>
          <pc:sldMk cId="3289244236" sldId="291"/>
        </pc:sldMkLst>
        <pc:spChg chg="add mod">
          <ac:chgData name="Wim Van Goidsenhoven" userId="72baaa21-6b05-4c49-ab03-37ed0392f9b3" providerId="ADAL" clId="{DC75EB32-55AF-46DB-89EC-AE392EFA0736}" dt="2021-11-04T14:38:34.434" v="3033" actId="14100"/>
          <ac:spMkLst>
            <pc:docMk/>
            <pc:sldMk cId="3289244236" sldId="291"/>
            <ac:spMk id="4" creationId="{1FEFA084-EFCD-4579-8690-72D4C64BB29C}"/>
          </ac:spMkLst>
        </pc:spChg>
        <pc:spChg chg="add mod">
          <ac:chgData name="Wim Van Goidsenhoven" userId="72baaa21-6b05-4c49-ab03-37ed0392f9b3" providerId="ADAL" clId="{DC75EB32-55AF-46DB-89EC-AE392EFA0736}" dt="2021-11-05T09:04:33.059" v="5247" actId="6549"/>
          <ac:spMkLst>
            <pc:docMk/>
            <pc:sldMk cId="3289244236" sldId="291"/>
            <ac:spMk id="5" creationId="{D8573252-E622-455C-B801-E0168EFFD3E1}"/>
          </ac:spMkLst>
        </pc:spChg>
        <pc:picChg chg="add">
          <ac:chgData name="Wim Van Goidsenhoven" userId="72baaa21-6b05-4c49-ab03-37ed0392f9b3" providerId="ADAL" clId="{DC75EB32-55AF-46DB-89EC-AE392EFA0736}" dt="2021-11-04T14:37:53.144" v="3025" actId="22"/>
          <ac:picMkLst>
            <pc:docMk/>
            <pc:sldMk cId="3289244236" sldId="291"/>
            <ac:picMk id="3" creationId="{71256446-780A-49E3-B0DA-B1650ABA9F50}"/>
          </ac:picMkLst>
        </pc:picChg>
      </pc:sldChg>
      <pc:sldChg chg="addSp modSp new mod modNotesTx">
        <pc:chgData name="Wim Van Goidsenhoven" userId="72baaa21-6b05-4c49-ab03-37ed0392f9b3" providerId="ADAL" clId="{DC75EB32-55AF-46DB-89EC-AE392EFA0736}" dt="2021-11-05T09:04:15.079" v="5218" actId="20577"/>
        <pc:sldMkLst>
          <pc:docMk/>
          <pc:sldMk cId="3772396791" sldId="292"/>
        </pc:sldMkLst>
        <pc:spChg chg="add mod">
          <ac:chgData name="Wim Van Goidsenhoven" userId="72baaa21-6b05-4c49-ab03-37ed0392f9b3" providerId="ADAL" clId="{DC75EB32-55AF-46DB-89EC-AE392EFA0736}" dt="2021-11-05T09:04:15.079" v="5218" actId="20577"/>
          <ac:spMkLst>
            <pc:docMk/>
            <pc:sldMk cId="3772396791" sldId="292"/>
            <ac:spMk id="4" creationId="{241F2923-4614-490C-A1C3-1EC8AEAF77AA}"/>
          </ac:spMkLst>
        </pc:spChg>
        <pc:picChg chg="add">
          <ac:chgData name="Wim Van Goidsenhoven" userId="72baaa21-6b05-4c49-ab03-37ed0392f9b3" providerId="ADAL" clId="{DC75EB32-55AF-46DB-89EC-AE392EFA0736}" dt="2021-11-04T14:43:53.199" v="3570" actId="22"/>
          <ac:picMkLst>
            <pc:docMk/>
            <pc:sldMk cId="3772396791" sldId="292"/>
            <ac:picMk id="3" creationId="{BCE371C7-B46E-45A2-8939-5D1789DCBA39}"/>
          </ac:picMkLst>
        </pc:picChg>
      </pc:sldChg>
      <pc:sldChg chg="addSp delSp modSp add mod modNotesTx">
        <pc:chgData name="Wim Van Goidsenhoven" userId="72baaa21-6b05-4c49-ab03-37ed0392f9b3" providerId="ADAL" clId="{DC75EB32-55AF-46DB-89EC-AE392EFA0736}" dt="2021-11-05T09:47:01.482" v="8269"/>
        <pc:sldMkLst>
          <pc:docMk/>
          <pc:sldMk cId="1704783010" sldId="293"/>
        </pc:sldMkLst>
        <pc:spChg chg="add mod">
          <ac:chgData name="Wim Van Goidsenhoven" userId="72baaa21-6b05-4c49-ab03-37ed0392f9b3" providerId="ADAL" clId="{DC75EB32-55AF-46DB-89EC-AE392EFA0736}" dt="2021-11-05T09:47:01.482" v="8269"/>
          <ac:spMkLst>
            <pc:docMk/>
            <pc:sldMk cId="1704783010" sldId="293"/>
            <ac:spMk id="5" creationId="{A281025D-846E-463D-8666-FC9DF5024D71}"/>
          </ac:spMkLst>
        </pc:spChg>
        <pc:spChg chg="del mod">
          <ac:chgData name="Wim Van Goidsenhoven" userId="72baaa21-6b05-4c49-ab03-37ed0392f9b3" providerId="ADAL" clId="{DC75EB32-55AF-46DB-89EC-AE392EFA0736}" dt="2021-11-04T14:22:19.860" v="1440" actId="478"/>
          <ac:spMkLst>
            <pc:docMk/>
            <pc:sldMk cId="1704783010" sldId="293"/>
            <ac:spMk id="6" creationId="{ECB0E7D9-0449-4773-B4D5-1402AA41643C}"/>
          </ac:spMkLst>
        </pc:spChg>
        <pc:picChg chg="mod">
          <ac:chgData name="Wim Van Goidsenhoven" userId="72baaa21-6b05-4c49-ab03-37ed0392f9b3" providerId="ADAL" clId="{DC75EB32-55AF-46DB-89EC-AE392EFA0736}" dt="2021-11-04T14:22:00.794" v="1436" actId="1076"/>
          <ac:picMkLst>
            <pc:docMk/>
            <pc:sldMk cId="1704783010" sldId="293"/>
            <ac:picMk id="3" creationId="{D685E71D-EE7F-4809-9230-EC68F620BF21}"/>
          </ac:picMkLst>
        </pc:picChg>
        <pc:cxnChg chg="add mod">
          <ac:chgData name="Wim Van Goidsenhoven" userId="72baaa21-6b05-4c49-ab03-37ed0392f9b3" providerId="ADAL" clId="{DC75EB32-55AF-46DB-89EC-AE392EFA0736}" dt="2021-11-04T14:22:56.449" v="1445" actId="1076"/>
          <ac:cxnSpMkLst>
            <pc:docMk/>
            <pc:sldMk cId="1704783010" sldId="293"/>
            <ac:cxnSpMk id="4" creationId="{B42263F5-3919-4E3A-94AD-8543E72934D4}"/>
          </ac:cxnSpMkLst>
        </pc:cxnChg>
      </pc:sldChg>
      <pc:sldChg chg="addSp modSp add mod modNotesTx">
        <pc:chgData name="Wim Van Goidsenhoven" userId="72baaa21-6b05-4c49-ab03-37ed0392f9b3" providerId="ADAL" clId="{DC75EB32-55AF-46DB-89EC-AE392EFA0736}" dt="2021-11-05T09:08:55.089" v="5314" actId="20577"/>
        <pc:sldMkLst>
          <pc:docMk/>
          <pc:sldMk cId="3054502637" sldId="294"/>
        </pc:sldMkLst>
        <pc:spChg chg="add mod">
          <ac:chgData name="Wim Van Goidsenhoven" userId="72baaa21-6b05-4c49-ab03-37ed0392f9b3" providerId="ADAL" clId="{DC75EB32-55AF-46DB-89EC-AE392EFA0736}" dt="2021-11-05T09:08:55.089" v="5314" actId="20577"/>
          <ac:spMkLst>
            <pc:docMk/>
            <pc:sldMk cId="3054502637" sldId="294"/>
            <ac:spMk id="5" creationId="{59887920-9CA7-4396-8893-AA1F223EE529}"/>
          </ac:spMkLst>
        </pc:spChg>
      </pc:sldChg>
      <pc:sldChg chg="modSp add del mod">
        <pc:chgData name="Wim Van Goidsenhoven" userId="72baaa21-6b05-4c49-ab03-37ed0392f9b3" providerId="ADAL" clId="{DC75EB32-55AF-46DB-89EC-AE392EFA0736}" dt="2021-11-04T14:35:35.735" v="2739" actId="2696"/>
        <pc:sldMkLst>
          <pc:docMk/>
          <pc:sldMk cId="3133452751" sldId="294"/>
        </pc:sldMkLst>
        <pc:cxnChg chg="mod">
          <ac:chgData name="Wim Van Goidsenhoven" userId="72baaa21-6b05-4c49-ab03-37ed0392f9b3" providerId="ADAL" clId="{DC75EB32-55AF-46DB-89EC-AE392EFA0736}" dt="2021-11-04T14:35:30.104" v="2738" actId="1076"/>
          <ac:cxnSpMkLst>
            <pc:docMk/>
            <pc:sldMk cId="3133452751" sldId="294"/>
            <ac:cxnSpMk id="4" creationId="{B42263F5-3919-4E3A-94AD-8543E72934D4}"/>
          </ac:cxnSpMkLst>
        </pc:cxnChg>
      </pc:sldChg>
      <pc:sldChg chg="add del">
        <pc:chgData name="Wim Van Goidsenhoven" userId="72baaa21-6b05-4c49-ab03-37ed0392f9b3" providerId="ADAL" clId="{DC75EB32-55AF-46DB-89EC-AE392EFA0736}" dt="2021-11-04T14:36:53.419" v="2970"/>
        <pc:sldMkLst>
          <pc:docMk/>
          <pc:sldMk cId="656224086" sldId="295"/>
        </pc:sldMkLst>
      </pc:sldChg>
      <pc:sldChg chg="add del">
        <pc:chgData name="Wim Van Goidsenhoven" userId="72baaa21-6b05-4c49-ab03-37ed0392f9b3" providerId="ADAL" clId="{DC75EB32-55AF-46DB-89EC-AE392EFA0736}" dt="2021-11-04T14:37:00.764" v="2973"/>
        <pc:sldMkLst>
          <pc:docMk/>
          <pc:sldMk cId="3556544041" sldId="295"/>
        </pc:sldMkLst>
      </pc:sldChg>
      <pc:sldChg chg="addSp modSp new mod modNotesTx">
        <pc:chgData name="Wim Van Goidsenhoven" userId="72baaa21-6b05-4c49-ab03-37ed0392f9b3" providerId="ADAL" clId="{DC75EB32-55AF-46DB-89EC-AE392EFA0736}" dt="2021-11-05T09:04:02.915" v="5189" actId="20577"/>
        <pc:sldMkLst>
          <pc:docMk/>
          <pc:sldMk cId="3917866062" sldId="295"/>
        </pc:sldMkLst>
        <pc:spChg chg="add mod">
          <ac:chgData name="Wim Van Goidsenhoven" userId="72baaa21-6b05-4c49-ab03-37ed0392f9b3" providerId="ADAL" clId="{DC75EB32-55AF-46DB-89EC-AE392EFA0736}" dt="2021-11-05T09:04:02.915" v="5189" actId="20577"/>
          <ac:spMkLst>
            <pc:docMk/>
            <pc:sldMk cId="3917866062" sldId="295"/>
            <ac:spMk id="4" creationId="{26511D09-4999-4F8B-8DD3-83681CBF141F}"/>
          </ac:spMkLst>
        </pc:spChg>
        <pc:picChg chg="add">
          <ac:chgData name="Wim Van Goidsenhoven" userId="72baaa21-6b05-4c49-ab03-37ed0392f9b3" providerId="ADAL" clId="{DC75EB32-55AF-46DB-89EC-AE392EFA0736}" dt="2021-11-04T14:47:24.363" v="3754" actId="22"/>
          <ac:picMkLst>
            <pc:docMk/>
            <pc:sldMk cId="3917866062" sldId="295"/>
            <ac:picMk id="3" creationId="{57DC9D82-D678-4E34-A48D-D9FF70561042}"/>
          </ac:picMkLst>
        </pc:picChg>
      </pc:sldChg>
      <pc:sldChg chg="addSp delSp modSp new del mod modNotesTx">
        <pc:chgData name="Wim Van Goidsenhoven" userId="72baaa21-6b05-4c49-ab03-37ed0392f9b3" providerId="ADAL" clId="{DC75EB32-55AF-46DB-89EC-AE392EFA0736}" dt="2021-11-05T09:03:32.598" v="5083" actId="47"/>
        <pc:sldMkLst>
          <pc:docMk/>
          <pc:sldMk cId="4102416367" sldId="296"/>
        </pc:sldMkLst>
        <pc:spChg chg="add del mod">
          <ac:chgData name="Wim Van Goidsenhoven" userId="72baaa21-6b05-4c49-ab03-37ed0392f9b3" providerId="ADAL" clId="{DC75EB32-55AF-46DB-89EC-AE392EFA0736}" dt="2021-11-05T08:57:19.678" v="4409" actId="478"/>
          <ac:spMkLst>
            <pc:docMk/>
            <pc:sldMk cId="4102416367" sldId="296"/>
            <ac:spMk id="4" creationId="{C117F2D2-8338-4DA8-A36A-D59D43D13BED}"/>
          </ac:spMkLst>
        </pc:spChg>
        <pc:picChg chg="add">
          <ac:chgData name="Wim Van Goidsenhoven" userId="72baaa21-6b05-4c49-ab03-37ed0392f9b3" providerId="ADAL" clId="{DC75EB32-55AF-46DB-89EC-AE392EFA0736}" dt="2021-11-05T08:40:45.207" v="4311" actId="22"/>
          <ac:picMkLst>
            <pc:docMk/>
            <pc:sldMk cId="4102416367" sldId="296"/>
            <ac:picMk id="3" creationId="{650A8ED1-64FC-4CDE-8F0F-9E5C6D5442E2}"/>
          </ac:picMkLst>
        </pc:picChg>
        <pc:cxnChg chg="add mod">
          <ac:chgData name="Wim Van Goidsenhoven" userId="72baaa21-6b05-4c49-ab03-37ed0392f9b3" providerId="ADAL" clId="{DC75EB32-55AF-46DB-89EC-AE392EFA0736}" dt="2021-11-05T08:57:35.315" v="4412" actId="1076"/>
          <ac:cxnSpMkLst>
            <pc:docMk/>
            <pc:sldMk cId="4102416367" sldId="296"/>
            <ac:cxnSpMk id="5" creationId="{6EF8D07A-BFB9-404C-BE40-42B767CB9206}"/>
          </ac:cxnSpMkLst>
        </pc:cxnChg>
      </pc:sldChg>
      <pc:sldChg chg="addSp delSp modSp new mod modNotesTx">
        <pc:chgData name="Wim Van Goidsenhoven" userId="72baaa21-6b05-4c49-ab03-37ed0392f9b3" providerId="ADAL" clId="{DC75EB32-55AF-46DB-89EC-AE392EFA0736}" dt="2021-11-05T09:02:53.956" v="5009" actId="20577"/>
        <pc:sldMkLst>
          <pc:docMk/>
          <pc:sldMk cId="820275319" sldId="297"/>
        </pc:sldMkLst>
        <pc:spChg chg="add mod">
          <ac:chgData name="Wim Van Goidsenhoven" userId="72baaa21-6b05-4c49-ab03-37ed0392f9b3" providerId="ADAL" clId="{DC75EB32-55AF-46DB-89EC-AE392EFA0736}" dt="2021-11-05T09:02:53.956" v="5009" actId="20577"/>
          <ac:spMkLst>
            <pc:docMk/>
            <pc:sldMk cId="820275319" sldId="297"/>
            <ac:spMk id="6" creationId="{CC3A30C4-742E-40B9-8206-68D160B8F4EC}"/>
          </ac:spMkLst>
        </pc:spChg>
        <pc:picChg chg="add del">
          <ac:chgData name="Wim Van Goidsenhoven" userId="72baaa21-6b05-4c49-ab03-37ed0392f9b3" providerId="ADAL" clId="{DC75EB32-55AF-46DB-89EC-AE392EFA0736}" dt="2021-11-05T08:59:13.644" v="4552" actId="478"/>
          <ac:picMkLst>
            <pc:docMk/>
            <pc:sldMk cId="820275319" sldId="297"/>
            <ac:picMk id="3" creationId="{62978DF6-2DF1-4A9E-A0E6-347CAA84D92B}"/>
          </ac:picMkLst>
        </pc:picChg>
        <pc:picChg chg="add mod">
          <ac:chgData name="Wim Van Goidsenhoven" userId="72baaa21-6b05-4c49-ab03-37ed0392f9b3" providerId="ADAL" clId="{DC75EB32-55AF-46DB-89EC-AE392EFA0736}" dt="2021-11-05T08:59:49.786" v="4554" actId="1076"/>
          <ac:picMkLst>
            <pc:docMk/>
            <pc:sldMk cId="820275319" sldId="297"/>
            <ac:picMk id="5" creationId="{B78B9986-E558-409A-A821-C8BC2DAED095}"/>
          </ac:picMkLst>
        </pc:picChg>
      </pc:sldChg>
      <pc:sldChg chg="addSp modSp new mod">
        <pc:chgData name="Wim Van Goidsenhoven" userId="72baaa21-6b05-4c49-ab03-37ed0392f9b3" providerId="ADAL" clId="{DC75EB32-55AF-46DB-89EC-AE392EFA0736}" dt="2021-11-05T09:02:38.645" v="4961" actId="403"/>
        <pc:sldMkLst>
          <pc:docMk/>
          <pc:sldMk cId="3537776729" sldId="298"/>
        </pc:sldMkLst>
        <pc:spChg chg="add mod">
          <ac:chgData name="Wim Van Goidsenhoven" userId="72baaa21-6b05-4c49-ab03-37ed0392f9b3" providerId="ADAL" clId="{DC75EB32-55AF-46DB-89EC-AE392EFA0736}" dt="2021-11-05T09:02:38.645" v="4961" actId="403"/>
          <ac:spMkLst>
            <pc:docMk/>
            <pc:sldMk cId="3537776729" sldId="298"/>
            <ac:spMk id="4" creationId="{BEA81A18-7F6B-482D-AD58-D7E3E62D9501}"/>
          </ac:spMkLst>
        </pc:spChg>
        <pc:picChg chg="add">
          <ac:chgData name="Wim Van Goidsenhoven" userId="72baaa21-6b05-4c49-ab03-37ed0392f9b3" providerId="ADAL" clId="{DC75EB32-55AF-46DB-89EC-AE392EFA0736}" dt="2021-11-05T09:02:00.951" v="4911" actId="22"/>
          <ac:picMkLst>
            <pc:docMk/>
            <pc:sldMk cId="3537776729" sldId="298"/>
            <ac:picMk id="3" creationId="{67ABD77E-AD10-4CB1-BF4F-208ED4393343}"/>
          </ac:picMkLst>
        </pc:picChg>
      </pc:sldChg>
      <pc:sldChg chg="add del">
        <pc:chgData name="Wim Van Goidsenhoven" userId="72baaa21-6b05-4c49-ab03-37ed0392f9b3" providerId="ADAL" clId="{DC75EB32-55AF-46DB-89EC-AE392EFA0736}" dt="2021-11-05T09:11:08.825" v="5554" actId="2696"/>
        <pc:sldMkLst>
          <pc:docMk/>
          <pc:sldMk cId="935409584" sldId="299"/>
        </pc:sldMkLst>
      </pc:sldChg>
      <pc:sldChg chg="addSp modSp add mod modNotesTx">
        <pc:chgData name="Wim Van Goidsenhoven" userId="72baaa21-6b05-4c49-ab03-37ed0392f9b3" providerId="ADAL" clId="{DC75EB32-55AF-46DB-89EC-AE392EFA0736}" dt="2021-11-05T09:14:22.286" v="5880" actId="20577"/>
        <pc:sldMkLst>
          <pc:docMk/>
          <pc:sldMk cId="2267658854" sldId="299"/>
        </pc:sldMkLst>
        <pc:spChg chg="add mod">
          <ac:chgData name="Wim Van Goidsenhoven" userId="72baaa21-6b05-4c49-ab03-37ed0392f9b3" providerId="ADAL" clId="{DC75EB32-55AF-46DB-89EC-AE392EFA0736}" dt="2021-11-05T09:13:16.950" v="5577" actId="20577"/>
          <ac:spMkLst>
            <pc:docMk/>
            <pc:sldMk cId="2267658854" sldId="299"/>
            <ac:spMk id="4" creationId="{219E8271-FA06-44D0-B0C1-742FDFBDD2D4}"/>
          </ac:spMkLst>
        </pc:spChg>
        <pc:picChg chg="add">
          <ac:chgData name="Wim Van Goidsenhoven" userId="72baaa21-6b05-4c49-ab03-37ed0392f9b3" providerId="ADAL" clId="{DC75EB32-55AF-46DB-89EC-AE392EFA0736}" dt="2021-11-05T09:11:30.044" v="5560" actId="22"/>
          <ac:picMkLst>
            <pc:docMk/>
            <pc:sldMk cId="2267658854" sldId="299"/>
            <ac:picMk id="3" creationId="{4235598D-F721-4904-8EB8-50EEA9BD74D4}"/>
          </ac:picMkLst>
        </pc:picChg>
      </pc:sldChg>
      <pc:sldChg chg="new del">
        <pc:chgData name="Wim Van Goidsenhoven" userId="72baaa21-6b05-4c49-ab03-37ed0392f9b3" providerId="ADAL" clId="{DC75EB32-55AF-46DB-89EC-AE392EFA0736}" dt="2021-11-05T09:10:59.178" v="5550" actId="2696"/>
        <pc:sldMkLst>
          <pc:docMk/>
          <pc:sldMk cId="3277000272" sldId="299"/>
        </pc:sldMkLst>
      </pc:sldChg>
      <pc:sldChg chg="addSp modSp add mod modNotesTx">
        <pc:chgData name="Wim Van Goidsenhoven" userId="72baaa21-6b05-4c49-ab03-37ed0392f9b3" providerId="ADAL" clId="{DC75EB32-55AF-46DB-89EC-AE392EFA0736}" dt="2021-11-05T09:03:21.043" v="5082" actId="20577"/>
        <pc:sldMkLst>
          <pc:docMk/>
          <pc:sldMk cId="2898871718" sldId="300"/>
        </pc:sldMkLst>
        <pc:spChg chg="add mod">
          <ac:chgData name="Wim Van Goidsenhoven" userId="72baaa21-6b05-4c49-ab03-37ed0392f9b3" providerId="ADAL" clId="{DC75EB32-55AF-46DB-89EC-AE392EFA0736}" dt="2021-11-05T09:03:21.043" v="5082" actId="20577"/>
          <ac:spMkLst>
            <pc:docMk/>
            <pc:sldMk cId="2898871718" sldId="300"/>
            <ac:spMk id="4" creationId="{F456D507-0DC7-4578-88E2-BC2F54E7B569}"/>
          </ac:spMkLst>
        </pc:spChg>
        <pc:cxnChg chg="mod">
          <ac:chgData name="Wim Van Goidsenhoven" userId="72baaa21-6b05-4c49-ab03-37ed0392f9b3" providerId="ADAL" clId="{DC75EB32-55AF-46DB-89EC-AE392EFA0736}" dt="2021-11-05T09:03:02.307" v="5010" actId="1076"/>
          <ac:cxnSpMkLst>
            <pc:docMk/>
            <pc:sldMk cId="2898871718" sldId="300"/>
            <ac:cxnSpMk id="5" creationId="{6EF8D07A-BFB9-404C-BE40-42B767CB9206}"/>
          </ac:cxnSpMkLst>
        </pc:cxnChg>
      </pc:sldChg>
      <pc:sldChg chg="addSp modSp add mod modNotesTx">
        <pc:chgData name="Wim Van Goidsenhoven" userId="72baaa21-6b05-4c49-ab03-37ed0392f9b3" providerId="ADAL" clId="{DC75EB32-55AF-46DB-89EC-AE392EFA0736}" dt="2021-11-05T09:42:49.363" v="8095" actId="20577"/>
        <pc:sldMkLst>
          <pc:docMk/>
          <pc:sldMk cId="1686862489" sldId="301"/>
        </pc:sldMkLst>
        <pc:spChg chg="add mod">
          <ac:chgData name="Wim Van Goidsenhoven" userId="72baaa21-6b05-4c49-ab03-37ed0392f9b3" providerId="ADAL" clId="{DC75EB32-55AF-46DB-89EC-AE392EFA0736}" dt="2021-11-05T09:20:01.459" v="6414"/>
          <ac:spMkLst>
            <pc:docMk/>
            <pc:sldMk cId="1686862489" sldId="301"/>
            <ac:spMk id="4" creationId="{B33DC572-039B-4033-81E7-8DE4FA3F1672}"/>
          </ac:spMkLst>
        </pc:spChg>
        <pc:picChg chg="add">
          <ac:chgData name="Wim Van Goidsenhoven" userId="72baaa21-6b05-4c49-ab03-37ed0392f9b3" providerId="ADAL" clId="{DC75EB32-55AF-46DB-89EC-AE392EFA0736}" dt="2021-11-05T09:19:26.743" v="6383" actId="22"/>
          <ac:picMkLst>
            <pc:docMk/>
            <pc:sldMk cId="1686862489" sldId="301"/>
            <ac:picMk id="3" creationId="{6A344855-293D-4A5C-906A-E02F8E7754A5}"/>
          </ac:picMkLst>
        </pc:picChg>
      </pc:sldChg>
      <pc:sldChg chg="addSp modSp add mod modNotesTx">
        <pc:chgData name="Wim Van Goidsenhoven" userId="72baaa21-6b05-4c49-ab03-37ed0392f9b3" providerId="ADAL" clId="{DC75EB32-55AF-46DB-89EC-AE392EFA0736}" dt="2021-11-05T09:28:30.467" v="7195" actId="1076"/>
        <pc:sldMkLst>
          <pc:docMk/>
          <pc:sldMk cId="1489773646" sldId="302"/>
        </pc:sldMkLst>
        <pc:spChg chg="add mod">
          <ac:chgData name="Wim Van Goidsenhoven" userId="72baaa21-6b05-4c49-ab03-37ed0392f9b3" providerId="ADAL" clId="{DC75EB32-55AF-46DB-89EC-AE392EFA0736}" dt="2021-11-05T09:26:14.403" v="6799" actId="20577"/>
          <ac:spMkLst>
            <pc:docMk/>
            <pc:sldMk cId="1489773646" sldId="302"/>
            <ac:spMk id="2" creationId="{B2FC398E-1C2E-4604-BB02-B13EBA157A15}"/>
          </ac:spMkLst>
        </pc:spChg>
        <pc:spChg chg="add mod">
          <ac:chgData name="Wim Van Goidsenhoven" userId="72baaa21-6b05-4c49-ab03-37ed0392f9b3" providerId="ADAL" clId="{DC75EB32-55AF-46DB-89EC-AE392EFA0736}" dt="2021-11-05T09:28:30.467" v="7195" actId="1076"/>
          <ac:spMkLst>
            <pc:docMk/>
            <pc:sldMk cId="1489773646" sldId="302"/>
            <ac:spMk id="5" creationId="{C0EB9C56-4DE8-4DC0-8883-037D29E339D3}"/>
          </ac:spMkLst>
        </pc:spChg>
        <pc:picChg chg="add">
          <ac:chgData name="Wim Van Goidsenhoven" userId="72baaa21-6b05-4c49-ab03-37ed0392f9b3" providerId="ADAL" clId="{DC75EB32-55AF-46DB-89EC-AE392EFA0736}" dt="2021-11-05T09:28:06.730" v="7188" actId="22"/>
          <ac:picMkLst>
            <pc:docMk/>
            <pc:sldMk cId="1489773646" sldId="302"/>
            <ac:picMk id="4" creationId="{9470DAD9-BF99-4493-8F8D-B66DECB5DF6A}"/>
          </ac:picMkLst>
        </pc:picChg>
      </pc:sldChg>
      <pc:sldChg chg="add del">
        <pc:chgData name="Wim Van Goidsenhoven" userId="72baaa21-6b05-4c49-ab03-37ed0392f9b3" providerId="ADAL" clId="{DC75EB32-55AF-46DB-89EC-AE392EFA0736}" dt="2021-11-05T09:25:42.945" v="6763" actId="2696"/>
        <pc:sldMkLst>
          <pc:docMk/>
          <pc:sldMk cId="3346858745" sldId="302"/>
        </pc:sldMkLst>
      </pc:sldChg>
      <pc:sldChg chg="add del">
        <pc:chgData name="Wim Van Goidsenhoven" userId="72baaa21-6b05-4c49-ab03-37ed0392f9b3" providerId="ADAL" clId="{DC75EB32-55AF-46DB-89EC-AE392EFA0736}" dt="2021-11-05T09:39:19.579" v="7831" actId="47"/>
        <pc:sldMkLst>
          <pc:docMk/>
          <pc:sldMk cId="2659057512" sldId="303"/>
        </pc:sldMkLst>
      </pc:sldChg>
      <pc:sldChg chg="add del">
        <pc:chgData name="Wim Van Goidsenhoven" userId="72baaa21-6b05-4c49-ab03-37ed0392f9b3" providerId="ADAL" clId="{DC75EB32-55AF-46DB-89EC-AE392EFA0736}" dt="2021-11-05T09:39:20.094" v="7832" actId="47"/>
        <pc:sldMkLst>
          <pc:docMk/>
          <pc:sldMk cId="1433333024" sldId="304"/>
        </pc:sldMkLst>
      </pc:sldChg>
      <pc:sldChg chg="addSp delSp add mod modNotesTx">
        <pc:chgData name="Wim Van Goidsenhoven" userId="72baaa21-6b05-4c49-ab03-37ed0392f9b3" providerId="ADAL" clId="{DC75EB32-55AF-46DB-89EC-AE392EFA0736}" dt="2021-11-05T09:37:17.570" v="7718" actId="20577"/>
        <pc:sldMkLst>
          <pc:docMk/>
          <pc:sldMk cId="2786828969" sldId="305"/>
        </pc:sldMkLst>
        <pc:spChg chg="del">
          <ac:chgData name="Wim Van Goidsenhoven" userId="72baaa21-6b05-4c49-ab03-37ed0392f9b3" providerId="ADAL" clId="{DC75EB32-55AF-46DB-89EC-AE392EFA0736}" dt="2021-11-05T09:29:08.085" v="7198" actId="478"/>
          <ac:spMkLst>
            <pc:docMk/>
            <pc:sldMk cId="2786828969" sldId="305"/>
            <ac:spMk id="5" creationId="{C0EB9C56-4DE8-4DC0-8883-037D29E339D3}"/>
          </ac:spMkLst>
        </pc:spChg>
        <pc:picChg chg="del">
          <ac:chgData name="Wim Van Goidsenhoven" userId="72baaa21-6b05-4c49-ab03-37ed0392f9b3" providerId="ADAL" clId="{DC75EB32-55AF-46DB-89EC-AE392EFA0736}" dt="2021-11-05T09:29:04.808" v="7197" actId="478"/>
          <ac:picMkLst>
            <pc:docMk/>
            <pc:sldMk cId="2786828969" sldId="305"/>
            <ac:picMk id="4" creationId="{9470DAD9-BF99-4493-8F8D-B66DECB5DF6A}"/>
          </ac:picMkLst>
        </pc:picChg>
        <pc:picChg chg="add">
          <ac:chgData name="Wim Van Goidsenhoven" userId="72baaa21-6b05-4c49-ab03-37ed0392f9b3" providerId="ADAL" clId="{DC75EB32-55AF-46DB-89EC-AE392EFA0736}" dt="2021-11-05T09:35:57.680" v="7594" actId="22"/>
          <ac:picMkLst>
            <pc:docMk/>
            <pc:sldMk cId="2786828969" sldId="305"/>
            <ac:picMk id="6" creationId="{D4BDC1C4-B7B9-4233-88A2-63E582FEAFBE}"/>
          </ac:picMkLst>
        </pc:picChg>
      </pc:sldChg>
      <pc:sldChg chg="addSp delSp add mod modNotesTx">
        <pc:chgData name="Wim Van Goidsenhoven" userId="72baaa21-6b05-4c49-ab03-37ed0392f9b3" providerId="ADAL" clId="{DC75EB32-55AF-46DB-89EC-AE392EFA0736}" dt="2021-11-05T09:38:37.582" v="7830" actId="22"/>
        <pc:sldMkLst>
          <pc:docMk/>
          <pc:sldMk cId="1335293535" sldId="306"/>
        </pc:sldMkLst>
        <pc:picChg chg="del">
          <ac:chgData name="Wim Van Goidsenhoven" userId="72baaa21-6b05-4c49-ab03-37ed0392f9b3" providerId="ADAL" clId="{DC75EB32-55AF-46DB-89EC-AE392EFA0736}" dt="2021-11-05T09:38:35.641" v="7829" actId="478"/>
          <ac:picMkLst>
            <pc:docMk/>
            <pc:sldMk cId="1335293535" sldId="306"/>
            <ac:picMk id="4" creationId="{5A0C91F7-C51C-4D7A-BC92-68F4B2BBB03E}"/>
          </ac:picMkLst>
        </pc:picChg>
        <pc:picChg chg="add">
          <ac:chgData name="Wim Van Goidsenhoven" userId="72baaa21-6b05-4c49-ab03-37ed0392f9b3" providerId="ADAL" clId="{DC75EB32-55AF-46DB-89EC-AE392EFA0736}" dt="2021-11-05T09:38:37.582" v="7830" actId="22"/>
          <ac:picMkLst>
            <pc:docMk/>
            <pc:sldMk cId="1335293535" sldId="306"/>
            <ac:picMk id="5" creationId="{BA791B5A-1F72-4E29-B694-DAF25FDC05A0}"/>
          </ac:picMkLst>
        </pc:picChg>
      </pc:sldChg>
      <pc:sldChg chg="addSp add del mod">
        <pc:chgData name="Wim Van Goidsenhoven" userId="72baaa21-6b05-4c49-ab03-37ed0392f9b3" providerId="ADAL" clId="{DC75EB32-55AF-46DB-89EC-AE392EFA0736}" dt="2021-11-05T09:37:44.760" v="7720" actId="2696"/>
        <pc:sldMkLst>
          <pc:docMk/>
          <pc:sldMk cId="2352348299" sldId="306"/>
        </pc:sldMkLst>
        <pc:picChg chg="add">
          <ac:chgData name="Wim Van Goidsenhoven" userId="72baaa21-6b05-4c49-ab03-37ed0392f9b3" providerId="ADAL" clId="{DC75EB32-55AF-46DB-89EC-AE392EFA0736}" dt="2021-11-05T09:37:43.143" v="7719" actId="22"/>
          <ac:picMkLst>
            <pc:docMk/>
            <pc:sldMk cId="2352348299" sldId="306"/>
            <ac:picMk id="4" creationId="{5A0C91F7-C51C-4D7A-BC92-68F4B2BBB03E}"/>
          </ac:picMkLst>
        </pc:picChg>
      </pc:sldChg>
      <pc:sldChg chg="addSp modSp add mod">
        <pc:chgData name="Wim Van Goidsenhoven" userId="72baaa21-6b05-4c49-ab03-37ed0392f9b3" providerId="ADAL" clId="{DC75EB32-55AF-46DB-89EC-AE392EFA0736}" dt="2021-11-05T09:34:46.084" v="7593" actId="1076"/>
        <pc:sldMkLst>
          <pc:docMk/>
          <pc:sldMk cId="2040115772" sldId="307"/>
        </pc:sldMkLst>
        <pc:picChg chg="mod">
          <ac:chgData name="Wim Van Goidsenhoven" userId="72baaa21-6b05-4c49-ab03-37ed0392f9b3" providerId="ADAL" clId="{DC75EB32-55AF-46DB-89EC-AE392EFA0736}" dt="2021-11-05T09:34:16.614" v="7585" actId="1076"/>
          <ac:picMkLst>
            <pc:docMk/>
            <pc:sldMk cId="2040115772" sldId="307"/>
            <ac:picMk id="4" creationId="{E1BEF0B5-5C59-4236-AE14-AC0BDEC84B0C}"/>
          </ac:picMkLst>
        </pc:picChg>
        <pc:cxnChg chg="add mod">
          <ac:chgData name="Wim Van Goidsenhoven" userId="72baaa21-6b05-4c49-ab03-37ed0392f9b3" providerId="ADAL" clId="{DC75EB32-55AF-46DB-89EC-AE392EFA0736}" dt="2021-11-05T09:34:24.178" v="7587" actId="1076"/>
          <ac:cxnSpMkLst>
            <pc:docMk/>
            <pc:sldMk cId="2040115772" sldId="307"/>
            <ac:cxnSpMk id="5" creationId="{3F5CF9CC-101D-47F4-841A-C9AD312350A1}"/>
          </ac:cxnSpMkLst>
        </pc:cxnChg>
        <pc:cxnChg chg="add mod">
          <ac:chgData name="Wim Van Goidsenhoven" userId="72baaa21-6b05-4c49-ab03-37ed0392f9b3" providerId="ADAL" clId="{DC75EB32-55AF-46DB-89EC-AE392EFA0736}" dt="2021-11-05T09:34:37.971" v="7591" actId="1076"/>
          <ac:cxnSpMkLst>
            <pc:docMk/>
            <pc:sldMk cId="2040115772" sldId="307"/>
            <ac:cxnSpMk id="6" creationId="{24C571F6-0CDF-4168-BB23-9C20B893C839}"/>
          </ac:cxnSpMkLst>
        </pc:cxnChg>
        <pc:cxnChg chg="add mod">
          <ac:chgData name="Wim Van Goidsenhoven" userId="72baaa21-6b05-4c49-ab03-37ed0392f9b3" providerId="ADAL" clId="{DC75EB32-55AF-46DB-89EC-AE392EFA0736}" dt="2021-11-05T09:34:46.084" v="7593" actId="1076"/>
          <ac:cxnSpMkLst>
            <pc:docMk/>
            <pc:sldMk cId="2040115772" sldId="307"/>
            <ac:cxnSpMk id="8" creationId="{96083C55-A804-48A1-B546-8A2452D91AF7}"/>
          </ac:cxnSpMkLst>
        </pc:cxnChg>
      </pc:sldChg>
      <pc:sldChg chg="addSp add del mod modNotesTx">
        <pc:chgData name="Wim Van Goidsenhoven" userId="72baaa21-6b05-4c49-ab03-37ed0392f9b3" providerId="ADAL" clId="{DC75EB32-55AF-46DB-89EC-AE392EFA0736}" dt="2021-11-05T09:34:01.352" v="7580" actId="2696"/>
        <pc:sldMkLst>
          <pc:docMk/>
          <pc:sldMk cId="3100081423" sldId="307"/>
        </pc:sldMkLst>
        <pc:picChg chg="add">
          <ac:chgData name="Wim Van Goidsenhoven" userId="72baaa21-6b05-4c49-ab03-37ed0392f9b3" providerId="ADAL" clId="{DC75EB32-55AF-46DB-89EC-AE392EFA0736}" dt="2021-11-05T09:29:37.110" v="7201" actId="22"/>
          <ac:picMkLst>
            <pc:docMk/>
            <pc:sldMk cId="3100081423" sldId="307"/>
            <ac:picMk id="4" creationId="{E1BEF0B5-5C59-4236-AE14-AC0BDEC84B0C}"/>
          </ac:picMkLst>
        </pc:picChg>
      </pc:sldChg>
      <pc:sldChg chg="addSp delSp modSp new mod">
        <pc:chgData name="Wim Van Goidsenhoven" userId="72baaa21-6b05-4c49-ab03-37ed0392f9b3" providerId="ADAL" clId="{DC75EB32-55AF-46DB-89EC-AE392EFA0736}" dt="2021-11-05T09:45:41.798" v="8218" actId="404"/>
        <pc:sldMkLst>
          <pc:docMk/>
          <pc:sldMk cId="4142771832" sldId="308"/>
        </pc:sldMkLst>
        <pc:spChg chg="add del mod">
          <ac:chgData name="Wim Van Goidsenhoven" userId="72baaa21-6b05-4c49-ab03-37ed0392f9b3" providerId="ADAL" clId="{DC75EB32-55AF-46DB-89EC-AE392EFA0736}" dt="2021-11-05T09:45:06.630" v="8207" actId="21"/>
          <ac:spMkLst>
            <pc:docMk/>
            <pc:sldMk cId="4142771832" sldId="308"/>
            <ac:spMk id="2" creationId="{78DD42F2-DB95-4C07-9E1D-4758BE7D0CCC}"/>
          </ac:spMkLst>
        </pc:spChg>
        <pc:spChg chg="add mod">
          <ac:chgData name="Wim Van Goidsenhoven" userId="72baaa21-6b05-4c49-ab03-37ed0392f9b3" providerId="ADAL" clId="{DC75EB32-55AF-46DB-89EC-AE392EFA0736}" dt="2021-11-05T09:45:41.798" v="8218" actId="404"/>
          <ac:spMkLst>
            <pc:docMk/>
            <pc:sldMk cId="4142771832" sldId="308"/>
            <ac:spMk id="3" creationId="{22E20D27-D3CC-47B8-9390-A74E7F3B94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3224E-972C-4024-BEB6-021709C5BC71}" type="datetimeFigureOut">
              <a:rPr lang="nl-BE" smtClean="0"/>
              <a:t>5/11/2021</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CF8CA-0E10-4644-A0DE-8E9F8F4DBDDC}" type="slidenum">
              <a:rPr lang="nl-BE" smtClean="0"/>
              <a:t>‹nr.›</a:t>
            </a:fld>
            <a:endParaRPr lang="nl-BE"/>
          </a:p>
        </p:txBody>
      </p:sp>
    </p:spTree>
    <p:extLst>
      <p:ext uri="{BB962C8B-B14F-4D97-AF65-F5344CB8AC3E}">
        <p14:creationId xmlns:p14="http://schemas.microsoft.com/office/powerpoint/2010/main" val="21926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nemen je mee op een rondleiding door het erfgoedportaal www.kempenserfgoed.be.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a:t>
            </a:fld>
            <a:endParaRPr lang="nl-BE"/>
          </a:p>
        </p:txBody>
      </p:sp>
    </p:spTree>
    <p:extLst>
      <p:ext uri="{BB962C8B-B14F-4D97-AF65-F5344CB8AC3E}">
        <p14:creationId xmlns:p14="http://schemas.microsoft.com/office/powerpoint/2010/main" val="143122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de afbeelding ook eenvoudig delen via mail of op facebook door op de </a:t>
            </a:r>
            <a:r>
              <a:rPr lang="nl-BE" dirty="0" err="1"/>
              <a:t>de</a:t>
            </a:r>
            <a:r>
              <a:rPr lang="nl-BE" dirty="0"/>
              <a:t> knop ‘Deel’ te klikken. </a:t>
            </a:r>
          </a:p>
          <a:p>
            <a:endParaRPr lang="nl-BE" dirty="0"/>
          </a:p>
          <a:p>
            <a:r>
              <a:rPr lang="nl-BE" dirty="0"/>
              <a:t>Zie volgende dia voor meer uitleg.</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11</a:t>
            </a:fld>
            <a:endParaRPr lang="nl-BE"/>
          </a:p>
        </p:txBody>
      </p:sp>
    </p:spTree>
    <p:extLst>
      <p:ext uri="{BB962C8B-B14F-4D97-AF65-F5344CB8AC3E}">
        <p14:creationId xmlns:p14="http://schemas.microsoft.com/office/powerpoint/2010/main" val="2491005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deze link kopiëren en bijvoorbeeld in je mail of in een document plakken.</a:t>
            </a:r>
          </a:p>
          <a:p>
            <a:endParaRPr lang="nl-BE" dirty="0"/>
          </a:p>
          <a:p>
            <a:r>
              <a:rPr lang="nl-BE" dirty="0"/>
              <a:t>Je kan de afbeelding ook delen op facebook. </a:t>
            </a:r>
          </a:p>
          <a:p>
            <a:endParaRPr lang="nl-BE" dirty="0"/>
          </a:p>
          <a:p>
            <a:r>
              <a:rPr lang="nl-BE" dirty="0"/>
              <a:t>Zie volgende dia voor meer uitleg.</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12</a:t>
            </a:fld>
            <a:endParaRPr lang="nl-BE"/>
          </a:p>
        </p:txBody>
      </p:sp>
    </p:spTree>
    <p:extLst>
      <p:ext uri="{BB962C8B-B14F-4D97-AF65-F5344CB8AC3E}">
        <p14:creationId xmlns:p14="http://schemas.microsoft.com/office/powerpoint/2010/main" val="386087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Daarvoor plak je de link in je facebookbericht. Facebook geeft dan automatisch de afbeelding weer in je bericht en linkt naar www.kempenserfgoed.be.</a:t>
            </a:r>
          </a:p>
          <a:p>
            <a:endParaRPr lang="nl-BE" dirty="0"/>
          </a:p>
          <a:p>
            <a:r>
              <a:rPr lang="nl-BE" dirty="0"/>
              <a:t>Zo hoef je geen bronvermelding te gebruiken.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13</a:t>
            </a:fld>
            <a:endParaRPr lang="nl-BE"/>
          </a:p>
        </p:txBody>
      </p:sp>
    </p:spTree>
    <p:extLst>
      <p:ext uri="{BB962C8B-B14F-4D97-AF65-F5344CB8AC3E}">
        <p14:creationId xmlns:p14="http://schemas.microsoft.com/office/powerpoint/2010/main" val="193297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oud-beeldmateriaal is er ook een ruime collectie kranten beschikbaar via www.kempenserfgoed.be.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Van de kranten zijn de edities tot en met 1945 beschikbaar op www.kempenserfgoed.be. </a:t>
            </a:r>
          </a:p>
          <a:p>
            <a:endParaRPr lang="nl-BE" dirty="0"/>
          </a:p>
          <a:p>
            <a:r>
              <a:rPr lang="nl-BE" dirty="0"/>
              <a:t>Edities van na 1945 zijn niet publiek  toegankelijk omwille van auteursrechten. Zij zijn wel te lezen:</a:t>
            </a:r>
          </a:p>
          <a:p>
            <a:endParaRPr lang="nl-BE" dirty="0"/>
          </a:p>
          <a:p>
            <a:pPr marL="171450" indent="-171450">
              <a:buFontTx/>
              <a:buChar char="-"/>
            </a:pPr>
            <a:r>
              <a:rPr lang="nl-BE" dirty="0"/>
              <a:t>In lokale bibliotheken en archieven. Opgelet: dit is al zo voor de regio van Stuifzand. Voor Kempens Karakter werken we hier nog aan.</a:t>
            </a:r>
          </a:p>
          <a:p>
            <a:pPr marL="171450" indent="-171450">
              <a:buFontTx/>
              <a:buChar char="-"/>
            </a:pPr>
            <a:r>
              <a:rPr lang="nl-BE" dirty="0"/>
              <a:t>In het kader van onderzoek: wij bezorgen dan de nodige inloggegevens zodat je de kranten kan bekijken.</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14</a:t>
            </a:fld>
            <a:endParaRPr lang="nl-BE"/>
          </a:p>
        </p:txBody>
      </p:sp>
    </p:spTree>
    <p:extLst>
      <p:ext uri="{BB962C8B-B14F-4D97-AF65-F5344CB8AC3E}">
        <p14:creationId xmlns:p14="http://schemas.microsoft.com/office/powerpoint/2010/main" val="306796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kranten kan je in tegenstelling tot de afbeelding wel zelf downloaden. Dit doe je door op de diskette te klikken. De pagina wordt dan automatisch in zijn geheel gedownload. </a:t>
            </a:r>
          </a:p>
          <a:p>
            <a:endParaRPr lang="nl-BE" dirty="0"/>
          </a:p>
          <a:p>
            <a:r>
              <a:rPr lang="nl-BE" dirty="0"/>
              <a:t>Als je de afbeelding van de krant gebruikt in een publicatie, expo …, gelieve dan de juiste bronvermelding te gebruiken (naam van de krant) en te verwijzen naar www.kempenserfgoed.be.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15</a:t>
            </a:fld>
            <a:endParaRPr lang="nl-BE"/>
          </a:p>
        </p:txBody>
      </p:sp>
    </p:spTree>
    <p:extLst>
      <p:ext uri="{BB962C8B-B14F-4D97-AF65-F5344CB8AC3E}">
        <p14:creationId xmlns:p14="http://schemas.microsoft.com/office/powerpoint/2010/main" val="226229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Als je de afbeelding van de krant gebruikt in een publicatie, expo …, gelieve dan de juiste bronvermelding te gebruiken (naam van de krant) en te verwijzen naar www.kempenserfgoed.be. </a:t>
            </a:r>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16</a:t>
            </a:fld>
            <a:endParaRPr lang="nl-BE"/>
          </a:p>
        </p:txBody>
      </p:sp>
    </p:spTree>
    <p:extLst>
      <p:ext uri="{BB962C8B-B14F-4D97-AF65-F5344CB8AC3E}">
        <p14:creationId xmlns:p14="http://schemas.microsoft.com/office/powerpoint/2010/main" val="387897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de tekst van de kranten is ingelezen. Dat wil zeggen dat je ook in de tekst kan zoeken.</a:t>
            </a:r>
          </a:p>
          <a:p>
            <a:endParaRPr lang="nl-BE" dirty="0"/>
          </a:p>
          <a:p>
            <a:r>
              <a:rPr lang="nl-BE" dirty="0"/>
              <a:t>Zo kan je bijvoorbeeld in een krant zoeken naar wat er is geschreven over koning Leopold III. </a:t>
            </a:r>
          </a:p>
          <a:p>
            <a:endParaRPr lang="nl-BE" dirty="0"/>
          </a:p>
          <a:p>
            <a:r>
              <a:rPr lang="nl-BE" dirty="0"/>
              <a:t>Dat doe je door op de homepage op ‘Uitgebreid zoeken’ te klikken.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17</a:t>
            </a:fld>
            <a:endParaRPr lang="nl-BE"/>
          </a:p>
        </p:txBody>
      </p:sp>
    </p:spTree>
    <p:extLst>
      <p:ext uri="{BB962C8B-B14F-4D97-AF65-F5344CB8AC3E}">
        <p14:creationId xmlns:p14="http://schemas.microsoft.com/office/powerpoint/2010/main" val="128540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vinkt vervolgens alleen kranten aan.</a:t>
            </a:r>
          </a:p>
          <a:p>
            <a:endParaRPr lang="nl-BE" dirty="0"/>
          </a:p>
          <a:p>
            <a:r>
              <a:rPr lang="nl-BE" dirty="0"/>
              <a:t>Geef “</a:t>
            </a:r>
            <a:r>
              <a:rPr lang="nl-BE" dirty="0" err="1"/>
              <a:t>leopold</a:t>
            </a:r>
            <a:r>
              <a:rPr lang="nl-BE" dirty="0"/>
              <a:t> III” in als zoekterm, inclusief de “-tekens. Zo zoek je exact op die term. Meer info over de juiste zoektermen gebruiken op de Helppagina: https://www.kempenserfgoed.be/help/. </a:t>
            </a:r>
          </a:p>
          <a:p>
            <a:endParaRPr lang="nl-BE" dirty="0"/>
          </a:p>
          <a:p>
            <a:r>
              <a:rPr lang="nl-BE" dirty="0"/>
              <a:t>Bij Collectie kan je zoeken in welke krant je wil zoeken. Als je geen krant aanduidt, wordt er in alle kranten gezocht.</a:t>
            </a:r>
          </a:p>
          <a:p>
            <a:endParaRPr lang="nl-BE" dirty="0"/>
          </a:p>
          <a:p>
            <a:r>
              <a:rPr lang="nl-BE" dirty="0"/>
              <a:t>Dat doe je door op de homepage op ‘Uitgebreid zoeken’ te klikken.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18</a:t>
            </a:fld>
            <a:endParaRPr lang="nl-BE"/>
          </a:p>
        </p:txBody>
      </p:sp>
    </p:spTree>
    <p:extLst>
      <p:ext uri="{BB962C8B-B14F-4D97-AF65-F5344CB8AC3E}">
        <p14:creationId xmlns:p14="http://schemas.microsoft.com/office/powerpoint/2010/main" val="309383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krijgt dan een overzicht van alle </a:t>
            </a:r>
            <a:r>
              <a:rPr lang="nl-BE" dirty="0" err="1"/>
              <a:t>krantepagina’s</a:t>
            </a:r>
            <a:r>
              <a:rPr lang="nl-BE" dirty="0"/>
              <a:t> waar de zoekterm “Leopold III” is terug  te vinden.</a:t>
            </a:r>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19</a:t>
            </a:fld>
            <a:endParaRPr lang="nl-BE"/>
          </a:p>
        </p:txBody>
      </p:sp>
    </p:spTree>
    <p:extLst>
      <p:ext uri="{BB962C8B-B14F-4D97-AF65-F5344CB8AC3E}">
        <p14:creationId xmlns:p14="http://schemas.microsoft.com/office/powerpoint/2010/main" val="984116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 pagina is dan in het geel aangeduid waar ‘Leopold III’ is terug te vinden.</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20</a:t>
            </a:fld>
            <a:endParaRPr lang="nl-BE"/>
          </a:p>
        </p:txBody>
      </p:sp>
    </p:spTree>
    <p:extLst>
      <p:ext uri="{BB962C8B-B14F-4D97-AF65-F5344CB8AC3E}">
        <p14:creationId xmlns:p14="http://schemas.microsoft.com/office/powerpoint/2010/main" val="101586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Kempenserfgoed.be is een samenwerking tussen de erfgoedorganisaties Erfgoed Noorderkempen, Kempens Karakter en Stuifzand. Vanaf 2022 sluit ook Erfgoed </a:t>
            </a:r>
            <a:r>
              <a:rPr lang="nl-BE" dirty="0" err="1"/>
              <a:t>Voorkempen</a:t>
            </a:r>
            <a:r>
              <a:rPr lang="nl-BE" dirty="0"/>
              <a:t> erbij aan.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3</a:t>
            </a:fld>
            <a:endParaRPr lang="nl-BE"/>
          </a:p>
        </p:txBody>
      </p:sp>
    </p:spTree>
    <p:extLst>
      <p:ext uri="{BB962C8B-B14F-4D97-AF65-F5344CB8AC3E}">
        <p14:creationId xmlns:p14="http://schemas.microsoft.com/office/powerpoint/2010/main" val="312317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staan ook virtuele expo’s op www.kempenserfgoed.be. Hierin vertellen we telkens een verhaal aan de hand van het beeld- en krantenmateriaal dat op www.kempenserfgoed.be.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21</a:t>
            </a:fld>
            <a:endParaRPr lang="nl-BE"/>
          </a:p>
        </p:txBody>
      </p:sp>
    </p:spTree>
    <p:extLst>
      <p:ext uri="{BB962C8B-B14F-4D97-AF65-F5344CB8AC3E}">
        <p14:creationId xmlns:p14="http://schemas.microsoft.com/office/powerpoint/2010/main" val="421136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ook mogelijk dat erfgoedorganisaties, lokale besturen, musea … input voor een expo bezorgen aan de </a:t>
            </a:r>
            <a:r>
              <a:rPr lang="nl-BE" dirty="0" err="1"/>
              <a:t>erfgoedcel</a:t>
            </a:r>
            <a:r>
              <a:rPr lang="nl-BE" dirty="0"/>
              <a:t>. De </a:t>
            </a:r>
            <a:r>
              <a:rPr lang="nl-BE" dirty="0" err="1"/>
              <a:t>erfgoedcel</a:t>
            </a:r>
            <a:r>
              <a:rPr lang="nl-BE" dirty="0"/>
              <a:t> maakt dan op basis daarvan een expo.</a:t>
            </a:r>
          </a:p>
          <a:p>
            <a:endParaRPr lang="nl-BE" dirty="0"/>
          </a:p>
          <a:p>
            <a:r>
              <a:rPr lang="nl-BE" dirty="0"/>
              <a:t>Een voorbeeld hiervan is de expo ‘Lier onder fabrieksrook’. De input hiervoor is aangeleverd door een vrijwilliger van het Archief Lier. Op de volgende dia zie je hoe die is aangeleverd.</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22</a:t>
            </a:fld>
            <a:endParaRPr lang="nl-BE"/>
          </a:p>
        </p:txBody>
      </p:sp>
    </p:spTree>
    <p:extLst>
      <p:ext uri="{BB962C8B-B14F-4D97-AF65-F5344CB8AC3E}">
        <p14:creationId xmlns:p14="http://schemas.microsoft.com/office/powerpoint/2010/main" val="156081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input voor de expo werd aangeleverd in een eenvoudig </a:t>
            </a:r>
            <a:r>
              <a:rPr lang="nl-BE" dirty="0" err="1"/>
              <a:t>Worddocument</a:t>
            </a:r>
            <a:r>
              <a:rPr lang="nl-BE" dirty="0"/>
              <a:t>. Op basis daarvan heeft Kempens Karakter de expo gemaakt en online gezet.</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23</a:t>
            </a:fld>
            <a:endParaRPr lang="nl-BE"/>
          </a:p>
        </p:txBody>
      </p:sp>
    </p:spTree>
    <p:extLst>
      <p:ext uri="{BB962C8B-B14F-4D97-AF65-F5344CB8AC3E}">
        <p14:creationId xmlns:p14="http://schemas.microsoft.com/office/powerpoint/2010/main" val="3164985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Erfgoed </a:t>
            </a:r>
            <a:r>
              <a:rPr lang="nl-BE" dirty="0" err="1"/>
              <a:t>Voorkempen</a:t>
            </a:r>
            <a:r>
              <a:rPr lang="nl-BE" dirty="0"/>
              <a:t> sluit pas in januari 2022 bij kempenserfgoed.be.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25</a:t>
            </a:fld>
            <a:endParaRPr lang="nl-BE"/>
          </a:p>
        </p:txBody>
      </p:sp>
    </p:spTree>
    <p:extLst>
      <p:ext uri="{BB962C8B-B14F-4D97-AF65-F5344CB8AC3E}">
        <p14:creationId xmlns:p14="http://schemas.microsoft.com/office/powerpoint/2010/main" val="174838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4</a:t>
            </a:fld>
            <a:endParaRPr lang="nl-BE"/>
          </a:p>
        </p:txBody>
      </p:sp>
    </p:spTree>
    <p:extLst>
      <p:ext uri="{BB962C8B-B14F-4D97-AF65-F5344CB8AC3E}">
        <p14:creationId xmlns:p14="http://schemas.microsoft.com/office/powerpoint/2010/main" val="419867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www.kempenserfgoed.be zijn uiteenlopende collecties terug te vinden uit het werkingsgebied van Erfgoed Noorderkempen, Kempens Karakter en Stuifzand. </a:t>
            </a:r>
          </a:p>
          <a:p>
            <a:endParaRPr lang="nl-BE" dirty="0"/>
          </a:p>
          <a:p>
            <a:r>
              <a:rPr lang="nl-BE" dirty="0"/>
              <a:t>Het portaal zorgt ervoor dat het materiaal van in verschillende databanken beschikbaar is voor een breed publiek. </a:t>
            </a:r>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5</a:t>
            </a:fld>
            <a:endParaRPr lang="nl-BE"/>
          </a:p>
        </p:txBody>
      </p:sp>
    </p:spTree>
    <p:extLst>
      <p:ext uri="{BB962C8B-B14F-4D97-AF65-F5344CB8AC3E}">
        <p14:creationId xmlns:p14="http://schemas.microsoft.com/office/powerpoint/2010/main" val="129778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 pagina van de collectie vind je de info over de collectie terug en de contactgegevens van de collectiebeheerder.</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6</a:t>
            </a:fld>
            <a:endParaRPr lang="nl-BE"/>
          </a:p>
        </p:txBody>
      </p:sp>
    </p:spTree>
    <p:extLst>
      <p:ext uri="{BB962C8B-B14F-4D97-AF65-F5344CB8AC3E}">
        <p14:creationId xmlns:p14="http://schemas.microsoft.com/office/powerpoint/2010/main" val="289937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op de collectie klikt, krijg je een overzicht van al het materiaal uit die collectie. </a:t>
            </a:r>
          </a:p>
          <a:p>
            <a:endParaRPr lang="nl-BE" dirty="0"/>
          </a:p>
          <a:p>
            <a:r>
              <a:rPr lang="nl-BE" dirty="0"/>
              <a:t>Als je aan de rechterkant van de pagina naar beneden </a:t>
            </a:r>
            <a:r>
              <a:rPr lang="nl-BE" dirty="0" err="1"/>
              <a:t>scrollt</a:t>
            </a:r>
            <a:r>
              <a:rPr lang="nl-BE" dirty="0"/>
              <a:t> kan je filteren in de collectie.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7</a:t>
            </a:fld>
            <a:endParaRPr lang="nl-BE"/>
          </a:p>
        </p:txBody>
      </p:sp>
    </p:spTree>
    <p:extLst>
      <p:ext uri="{BB962C8B-B14F-4D97-AF65-F5344CB8AC3E}">
        <p14:creationId xmlns:p14="http://schemas.microsoft.com/office/powerpoint/2010/main" val="240054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op het object klikt, krijg je dan meer info erover. </a:t>
            </a:r>
          </a:p>
          <a:p>
            <a:endParaRPr lang="nl-BE" dirty="0"/>
          </a:p>
          <a:p>
            <a:r>
              <a:rPr lang="nl-BE" dirty="0"/>
              <a:t>Door te klikken op een van de ‘Trefwoorden’ krijg je al het materiaal op het portaal te zien dat een link heeft met dat trefwoord.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8</a:t>
            </a:fld>
            <a:endParaRPr lang="nl-BE"/>
          </a:p>
        </p:txBody>
      </p:sp>
    </p:spTree>
    <p:extLst>
      <p:ext uri="{BB962C8B-B14F-4D97-AF65-F5344CB8AC3E}">
        <p14:creationId xmlns:p14="http://schemas.microsoft.com/office/powerpoint/2010/main" val="312811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de afbeeldingen niet downloaden op www.kempenserfgoed.be. Dit omdat we het belangrijk vinden dat als er een afbeelding wordt gebruikt, de correcte bronvermelding wordt gebruikt.</a:t>
            </a:r>
          </a:p>
          <a:p>
            <a:endParaRPr lang="nl-BE" dirty="0"/>
          </a:p>
          <a:p>
            <a:r>
              <a:rPr lang="nl-BE" dirty="0"/>
              <a:t>Wil je een afbeelding gebruiken voor een publicatie, expo, nieuwsbrief … dan kan je onderaan de pagina een ‘Hoge resolutie’ aanvraag doen.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Zie volgende dia voor meer uitleg.</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9</a:t>
            </a:fld>
            <a:endParaRPr lang="nl-BE"/>
          </a:p>
        </p:txBody>
      </p:sp>
    </p:spTree>
    <p:extLst>
      <p:ext uri="{BB962C8B-B14F-4D97-AF65-F5344CB8AC3E}">
        <p14:creationId xmlns:p14="http://schemas.microsoft.com/office/powerpoint/2010/main" val="237273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klikt op de ‘Hoge resolutie’-aanvraag kan je het aanvraagformulier invullen. </a:t>
            </a:r>
          </a:p>
          <a:p>
            <a:endParaRPr lang="nl-BE" dirty="0"/>
          </a:p>
          <a:p>
            <a:r>
              <a:rPr lang="nl-BE" dirty="0"/>
              <a:t>Je vraag komt dan terecht bij de collectiebeheerder van de collectie waar de afbeelding deel van uitmaakt. De collectiebeheerder behandelt je vraag dan verder en bezorgt je indien mogelijk de afbeelding in hoge resolutie mét de correcte bronvermelding die je altijd moet gebruiken.</a:t>
            </a:r>
          </a:p>
          <a:p>
            <a:endParaRPr lang="nl-BE" dirty="0"/>
          </a:p>
          <a:p>
            <a:r>
              <a:rPr lang="nl-BE" dirty="0"/>
              <a:t>Wegens auteursrechten zal je voor het gebruik van sommige afbeelding een vergoeding moeten betalen aan de collectiebeheerder. </a:t>
            </a:r>
          </a:p>
        </p:txBody>
      </p:sp>
      <p:sp>
        <p:nvSpPr>
          <p:cNvPr id="4" name="Tijdelijke aanduiding voor dianummer 3"/>
          <p:cNvSpPr>
            <a:spLocks noGrp="1"/>
          </p:cNvSpPr>
          <p:nvPr>
            <p:ph type="sldNum" sz="quarter" idx="5"/>
          </p:nvPr>
        </p:nvSpPr>
        <p:spPr/>
        <p:txBody>
          <a:bodyPr/>
          <a:lstStyle/>
          <a:p>
            <a:fld id="{CB3CF8CA-0E10-4644-A0DE-8E9F8F4DBDDC}" type="slidenum">
              <a:rPr lang="nl-BE" smtClean="0"/>
              <a:t>10</a:t>
            </a:fld>
            <a:endParaRPr lang="nl-BE"/>
          </a:p>
        </p:txBody>
      </p:sp>
    </p:spTree>
    <p:extLst>
      <p:ext uri="{BB962C8B-B14F-4D97-AF65-F5344CB8AC3E}">
        <p14:creationId xmlns:p14="http://schemas.microsoft.com/office/powerpoint/2010/main" val="3724107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 adres / oker balk">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6396748"/>
            <a:ext cx="7416000" cy="202703"/>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172" y="355600"/>
            <a:ext cx="3640428" cy="12192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ogo / oker balk">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72" y="355600"/>
            <a:ext cx="3640428" cy="12192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dres / oker balk">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6396748"/>
            <a:ext cx="7416000" cy="202703"/>
          </a:xfrm>
          <a:prstGeom prst="rect">
            <a:avLst/>
          </a:prstGeom>
        </p:spPr>
      </p:pic>
    </p:spTree>
    <p:extLst>
      <p:ext uri="{BB962C8B-B14F-4D97-AF65-F5344CB8AC3E}">
        <p14:creationId xmlns:p14="http://schemas.microsoft.com/office/powerpoint/2010/main" val="17580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ker bal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1895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p:cNvSpPr/>
          <p:nvPr userDrawn="1"/>
        </p:nvSpPr>
        <p:spPr>
          <a:xfrm>
            <a:off x="0" y="6738730"/>
            <a:ext cx="9144000" cy="11927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9713525"/>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file:///C:\Users\WimVanGoidsenhoven\Downloads\EXPO%20LIER%20ONDER%20FABRIEKSROOK.doc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mailto:wim@kempenskarakter.be" TargetMode="External"/><Relationship Id="rId3" Type="http://schemas.openxmlformats.org/officeDocument/2006/relationships/image" Target="../media/image4.png"/><Relationship Id="rId7" Type="http://schemas.openxmlformats.org/officeDocument/2006/relationships/hyperlink" Target="mailto:cor.vanistendael@erfgoednoorderkempen.be"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mailto:jolien@stuifzand.be" TargetMode="External"/><Relationship Id="rId5" Type="http://schemas.openxmlformats.org/officeDocument/2006/relationships/image" Target="../media/image6.png"/><Relationship Id="rId10" Type="http://schemas.openxmlformats.org/officeDocument/2006/relationships/hyperlink" Target="mailto:jan.pandelaers@rldv.be"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kempenserfgoed.be/collectie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4B55D197-7A1E-46A8-B504-69C941A14959}"/>
              </a:ext>
            </a:extLst>
          </p:cNvPr>
          <p:cNvPicPr>
            <a:picLocks noChangeAspect="1"/>
          </p:cNvPicPr>
          <p:nvPr/>
        </p:nvPicPr>
        <p:blipFill>
          <a:blip r:embed="rId3"/>
          <a:stretch>
            <a:fillRect/>
          </a:stretch>
        </p:blipFill>
        <p:spPr>
          <a:xfrm>
            <a:off x="1255660" y="1634247"/>
            <a:ext cx="6632679" cy="3001761"/>
          </a:xfrm>
          <a:prstGeom prst="rect">
            <a:avLst/>
          </a:prstGeom>
        </p:spPr>
      </p:pic>
      <p:sp>
        <p:nvSpPr>
          <p:cNvPr id="4" name="Tekstvak 3">
            <a:extLst>
              <a:ext uri="{FF2B5EF4-FFF2-40B4-BE49-F238E27FC236}">
                <a16:creationId xmlns:a16="http://schemas.microsoft.com/office/drawing/2014/main" id="{712AA72D-8237-499B-990C-4A08AC98BCED}"/>
              </a:ext>
            </a:extLst>
          </p:cNvPr>
          <p:cNvSpPr txBox="1"/>
          <p:nvPr/>
        </p:nvSpPr>
        <p:spPr>
          <a:xfrm>
            <a:off x="2347510" y="766781"/>
            <a:ext cx="9013371" cy="584775"/>
          </a:xfrm>
          <a:prstGeom prst="rect">
            <a:avLst/>
          </a:prstGeom>
          <a:noFill/>
        </p:spPr>
        <p:txBody>
          <a:bodyPr wrap="square" rtlCol="0">
            <a:spAutoFit/>
          </a:bodyPr>
          <a:lstStyle/>
          <a:p>
            <a:r>
              <a:rPr lang="nl-BE" sz="3200" b="1" dirty="0" err="1"/>
              <a:t>Inspiratiedag</a:t>
            </a:r>
            <a:r>
              <a:rPr lang="nl-BE" sz="3200" b="1" dirty="0"/>
              <a:t> </a:t>
            </a:r>
            <a:r>
              <a:rPr lang="nl-BE" sz="3200" b="1" dirty="0" err="1"/>
              <a:t>Erfgoeddag</a:t>
            </a:r>
            <a:endParaRPr lang="nl-BE" dirty="0"/>
          </a:p>
        </p:txBody>
      </p:sp>
      <p:sp>
        <p:nvSpPr>
          <p:cNvPr id="5" name="Tekstvak 4">
            <a:extLst>
              <a:ext uri="{FF2B5EF4-FFF2-40B4-BE49-F238E27FC236}">
                <a16:creationId xmlns:a16="http://schemas.microsoft.com/office/drawing/2014/main" id="{F8C95A9A-B47C-4206-ABF3-BB5FB1BF0CC9}"/>
              </a:ext>
            </a:extLst>
          </p:cNvPr>
          <p:cNvSpPr txBox="1"/>
          <p:nvPr/>
        </p:nvSpPr>
        <p:spPr>
          <a:xfrm>
            <a:off x="2957109" y="4831933"/>
            <a:ext cx="9013371" cy="584775"/>
          </a:xfrm>
          <a:prstGeom prst="rect">
            <a:avLst/>
          </a:prstGeom>
          <a:noFill/>
        </p:spPr>
        <p:txBody>
          <a:bodyPr wrap="square" rtlCol="0">
            <a:spAutoFit/>
          </a:bodyPr>
          <a:lstStyle/>
          <a:p>
            <a:r>
              <a:rPr lang="nl-BE" sz="3200" b="1" dirty="0"/>
              <a:t>26 oktober 2021</a:t>
            </a:r>
            <a:endParaRPr lang="nl-BE" dirty="0"/>
          </a:p>
        </p:txBody>
      </p:sp>
    </p:spTree>
    <p:extLst>
      <p:ext uri="{BB962C8B-B14F-4D97-AF65-F5344CB8AC3E}">
        <p14:creationId xmlns:p14="http://schemas.microsoft.com/office/powerpoint/2010/main" val="268725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965603-B2A1-4A23-B10F-AD83A563DE52}"/>
              </a:ext>
            </a:extLst>
          </p:cNvPr>
          <p:cNvPicPr>
            <a:picLocks noChangeAspect="1"/>
          </p:cNvPicPr>
          <p:nvPr/>
        </p:nvPicPr>
        <p:blipFill rotWithShape="1">
          <a:blip r:embed="rId3"/>
          <a:srcRect t="3697"/>
          <a:stretch/>
        </p:blipFill>
        <p:spPr>
          <a:xfrm>
            <a:off x="0" y="1047404"/>
            <a:ext cx="9144000" cy="4953346"/>
          </a:xfrm>
          <a:prstGeom prst="rect">
            <a:avLst/>
          </a:prstGeom>
        </p:spPr>
      </p:pic>
      <p:sp>
        <p:nvSpPr>
          <p:cNvPr id="4" name="Tekstvak 3">
            <a:extLst>
              <a:ext uri="{FF2B5EF4-FFF2-40B4-BE49-F238E27FC236}">
                <a16:creationId xmlns:a16="http://schemas.microsoft.com/office/drawing/2014/main" id="{8AD99896-B2C4-4D6D-9815-49BDC21A6064}"/>
              </a:ext>
            </a:extLst>
          </p:cNvPr>
          <p:cNvSpPr txBox="1"/>
          <p:nvPr/>
        </p:nvSpPr>
        <p:spPr>
          <a:xfrm>
            <a:off x="130629" y="130629"/>
            <a:ext cx="7696200" cy="584775"/>
          </a:xfrm>
          <a:prstGeom prst="rect">
            <a:avLst/>
          </a:prstGeom>
          <a:noFill/>
        </p:spPr>
        <p:txBody>
          <a:bodyPr wrap="square" rtlCol="0">
            <a:spAutoFit/>
          </a:bodyPr>
          <a:lstStyle/>
          <a:p>
            <a:r>
              <a:rPr lang="nl-BE" sz="3200" b="1" dirty="0"/>
              <a:t>Afbeelding in hoge resolutie aanvragen</a:t>
            </a:r>
            <a:endParaRPr lang="nl-BE" dirty="0"/>
          </a:p>
        </p:txBody>
      </p:sp>
    </p:spTree>
    <p:extLst>
      <p:ext uri="{BB962C8B-B14F-4D97-AF65-F5344CB8AC3E}">
        <p14:creationId xmlns:p14="http://schemas.microsoft.com/office/powerpoint/2010/main" val="2882396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85E71D-EE7F-4809-9230-EC68F620BF21}"/>
              </a:ext>
            </a:extLst>
          </p:cNvPr>
          <p:cNvPicPr>
            <a:picLocks noChangeAspect="1"/>
          </p:cNvPicPr>
          <p:nvPr/>
        </p:nvPicPr>
        <p:blipFill>
          <a:blip r:embed="rId3"/>
          <a:stretch>
            <a:fillRect/>
          </a:stretch>
        </p:blipFill>
        <p:spPr>
          <a:xfrm>
            <a:off x="0" y="857250"/>
            <a:ext cx="9144000" cy="5143500"/>
          </a:xfrm>
          <a:prstGeom prst="rect">
            <a:avLst/>
          </a:prstGeom>
        </p:spPr>
      </p:pic>
      <p:cxnSp>
        <p:nvCxnSpPr>
          <p:cNvPr id="4" name="Rechte verbindingslijn met pijl 3">
            <a:extLst>
              <a:ext uri="{FF2B5EF4-FFF2-40B4-BE49-F238E27FC236}">
                <a16:creationId xmlns:a16="http://schemas.microsoft.com/office/drawing/2014/main" id="{B42263F5-3919-4E3A-94AD-8543E72934D4}"/>
              </a:ext>
            </a:extLst>
          </p:cNvPr>
          <p:cNvCxnSpPr>
            <a:cxnSpLocks/>
          </p:cNvCxnSpPr>
          <p:nvPr/>
        </p:nvCxnSpPr>
        <p:spPr>
          <a:xfrm flipH="1">
            <a:off x="2383630" y="4970834"/>
            <a:ext cx="758581" cy="476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59887920-9CA7-4396-8893-AA1F223EE529}"/>
              </a:ext>
            </a:extLst>
          </p:cNvPr>
          <p:cNvSpPr txBox="1"/>
          <p:nvPr/>
        </p:nvSpPr>
        <p:spPr>
          <a:xfrm>
            <a:off x="130629" y="130629"/>
            <a:ext cx="7696200" cy="584775"/>
          </a:xfrm>
          <a:prstGeom prst="rect">
            <a:avLst/>
          </a:prstGeom>
          <a:noFill/>
        </p:spPr>
        <p:txBody>
          <a:bodyPr wrap="square" rtlCol="0">
            <a:spAutoFit/>
          </a:bodyPr>
          <a:lstStyle/>
          <a:p>
            <a:r>
              <a:rPr lang="nl-BE" sz="3200" b="1" dirty="0"/>
              <a:t>Link om afbeelding te delen</a:t>
            </a:r>
            <a:endParaRPr lang="nl-BE" dirty="0"/>
          </a:p>
        </p:txBody>
      </p:sp>
    </p:spTree>
    <p:extLst>
      <p:ext uri="{BB962C8B-B14F-4D97-AF65-F5344CB8AC3E}">
        <p14:creationId xmlns:p14="http://schemas.microsoft.com/office/powerpoint/2010/main" val="305450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1256446-780A-49E3-B0DA-B1650ABA9F50}"/>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Ovaal 3">
            <a:extLst>
              <a:ext uri="{FF2B5EF4-FFF2-40B4-BE49-F238E27FC236}">
                <a16:creationId xmlns:a16="http://schemas.microsoft.com/office/drawing/2014/main" id="{1FEFA084-EFCD-4579-8690-72D4C64BB29C}"/>
              </a:ext>
            </a:extLst>
          </p:cNvPr>
          <p:cNvSpPr/>
          <p:nvPr/>
        </p:nvSpPr>
        <p:spPr>
          <a:xfrm>
            <a:off x="781397" y="2776451"/>
            <a:ext cx="6882938" cy="1313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8573252-E622-455C-B801-E0168EFFD3E1}"/>
              </a:ext>
            </a:extLst>
          </p:cNvPr>
          <p:cNvSpPr txBox="1"/>
          <p:nvPr/>
        </p:nvSpPr>
        <p:spPr>
          <a:xfrm>
            <a:off x="130629" y="130629"/>
            <a:ext cx="7696200" cy="584775"/>
          </a:xfrm>
          <a:prstGeom prst="rect">
            <a:avLst/>
          </a:prstGeom>
          <a:noFill/>
        </p:spPr>
        <p:txBody>
          <a:bodyPr wrap="square" rtlCol="0">
            <a:spAutoFit/>
          </a:bodyPr>
          <a:lstStyle/>
          <a:p>
            <a:r>
              <a:rPr lang="nl-BE" sz="3200" b="1" dirty="0"/>
              <a:t>Link om afbeelding te delen</a:t>
            </a:r>
            <a:endParaRPr lang="nl-BE" dirty="0"/>
          </a:p>
        </p:txBody>
      </p:sp>
    </p:spTree>
    <p:extLst>
      <p:ext uri="{BB962C8B-B14F-4D97-AF65-F5344CB8AC3E}">
        <p14:creationId xmlns:p14="http://schemas.microsoft.com/office/powerpoint/2010/main" val="3289244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E371C7-B46E-45A2-8939-5D1789DCBA39}"/>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Tekstvak 3">
            <a:extLst>
              <a:ext uri="{FF2B5EF4-FFF2-40B4-BE49-F238E27FC236}">
                <a16:creationId xmlns:a16="http://schemas.microsoft.com/office/drawing/2014/main" id="{241F2923-4614-490C-A1C3-1EC8AEAF77AA}"/>
              </a:ext>
            </a:extLst>
          </p:cNvPr>
          <p:cNvSpPr txBox="1"/>
          <p:nvPr/>
        </p:nvSpPr>
        <p:spPr>
          <a:xfrm>
            <a:off x="130629" y="130629"/>
            <a:ext cx="7696200" cy="584775"/>
          </a:xfrm>
          <a:prstGeom prst="rect">
            <a:avLst/>
          </a:prstGeom>
          <a:noFill/>
        </p:spPr>
        <p:txBody>
          <a:bodyPr wrap="square" rtlCol="0">
            <a:spAutoFit/>
          </a:bodyPr>
          <a:lstStyle/>
          <a:p>
            <a:r>
              <a:rPr lang="nl-BE" sz="3200" b="1" dirty="0"/>
              <a:t>Afbeelding delen op facebook</a:t>
            </a:r>
            <a:endParaRPr lang="nl-BE" dirty="0"/>
          </a:p>
        </p:txBody>
      </p:sp>
    </p:spTree>
    <p:extLst>
      <p:ext uri="{BB962C8B-B14F-4D97-AF65-F5344CB8AC3E}">
        <p14:creationId xmlns:p14="http://schemas.microsoft.com/office/powerpoint/2010/main" val="3772396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7DC9D82-D678-4E34-A48D-D9FF70561042}"/>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Tekstvak 3">
            <a:extLst>
              <a:ext uri="{FF2B5EF4-FFF2-40B4-BE49-F238E27FC236}">
                <a16:creationId xmlns:a16="http://schemas.microsoft.com/office/drawing/2014/main" id="{26511D09-4999-4F8B-8DD3-83681CBF141F}"/>
              </a:ext>
            </a:extLst>
          </p:cNvPr>
          <p:cNvSpPr txBox="1"/>
          <p:nvPr/>
        </p:nvSpPr>
        <p:spPr>
          <a:xfrm>
            <a:off x="130629" y="130629"/>
            <a:ext cx="7696200" cy="584775"/>
          </a:xfrm>
          <a:prstGeom prst="rect">
            <a:avLst/>
          </a:prstGeom>
          <a:noFill/>
        </p:spPr>
        <p:txBody>
          <a:bodyPr wrap="square" rtlCol="0">
            <a:spAutoFit/>
          </a:bodyPr>
          <a:lstStyle/>
          <a:p>
            <a:r>
              <a:rPr lang="nl-BE" sz="3200" b="1" dirty="0"/>
              <a:t>Oude kranten op kempenserfgoed.be</a:t>
            </a:r>
            <a:endParaRPr lang="nl-BE" dirty="0"/>
          </a:p>
        </p:txBody>
      </p:sp>
    </p:spTree>
    <p:extLst>
      <p:ext uri="{BB962C8B-B14F-4D97-AF65-F5344CB8AC3E}">
        <p14:creationId xmlns:p14="http://schemas.microsoft.com/office/powerpoint/2010/main" val="391786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0A8ED1-64FC-4CDE-8F0F-9E5C6D5442E2}"/>
              </a:ext>
            </a:extLst>
          </p:cNvPr>
          <p:cNvPicPr>
            <a:picLocks noChangeAspect="1"/>
          </p:cNvPicPr>
          <p:nvPr/>
        </p:nvPicPr>
        <p:blipFill>
          <a:blip r:embed="rId3"/>
          <a:stretch>
            <a:fillRect/>
          </a:stretch>
        </p:blipFill>
        <p:spPr>
          <a:xfrm>
            <a:off x="0" y="857250"/>
            <a:ext cx="9144000" cy="5143500"/>
          </a:xfrm>
          <a:prstGeom prst="rect">
            <a:avLst/>
          </a:prstGeom>
        </p:spPr>
      </p:pic>
      <p:cxnSp>
        <p:nvCxnSpPr>
          <p:cNvPr id="5" name="Rechte verbindingslijn met pijl 4">
            <a:extLst>
              <a:ext uri="{FF2B5EF4-FFF2-40B4-BE49-F238E27FC236}">
                <a16:creationId xmlns:a16="http://schemas.microsoft.com/office/drawing/2014/main" id="{6EF8D07A-BFB9-404C-BE40-42B767CB9206}"/>
              </a:ext>
            </a:extLst>
          </p:cNvPr>
          <p:cNvCxnSpPr>
            <a:cxnSpLocks/>
          </p:cNvCxnSpPr>
          <p:nvPr/>
        </p:nvCxnSpPr>
        <p:spPr>
          <a:xfrm flipH="1">
            <a:off x="1857850" y="2586862"/>
            <a:ext cx="758581" cy="476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F456D507-0DC7-4578-88E2-BC2F54E7B569}"/>
              </a:ext>
            </a:extLst>
          </p:cNvPr>
          <p:cNvSpPr txBox="1"/>
          <p:nvPr/>
        </p:nvSpPr>
        <p:spPr>
          <a:xfrm>
            <a:off x="130629" y="130629"/>
            <a:ext cx="7696200" cy="584775"/>
          </a:xfrm>
          <a:prstGeom prst="rect">
            <a:avLst/>
          </a:prstGeom>
          <a:noFill/>
        </p:spPr>
        <p:txBody>
          <a:bodyPr wrap="square" rtlCol="0">
            <a:spAutoFit/>
          </a:bodyPr>
          <a:lstStyle/>
          <a:p>
            <a:r>
              <a:rPr lang="nl-BE" sz="3200" b="1" dirty="0"/>
              <a:t>Hoe volledige krantenpagina downloaden?</a:t>
            </a:r>
            <a:r>
              <a:rPr lang="nl-BE" dirty="0"/>
              <a:t>.</a:t>
            </a:r>
          </a:p>
        </p:txBody>
      </p:sp>
    </p:spTree>
    <p:extLst>
      <p:ext uri="{BB962C8B-B14F-4D97-AF65-F5344CB8AC3E}">
        <p14:creationId xmlns:p14="http://schemas.microsoft.com/office/powerpoint/2010/main" val="2898871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78B9986-E558-409A-A821-C8BC2DAED095}"/>
              </a:ext>
            </a:extLst>
          </p:cNvPr>
          <p:cNvPicPr>
            <a:picLocks noChangeAspect="1"/>
          </p:cNvPicPr>
          <p:nvPr/>
        </p:nvPicPr>
        <p:blipFill>
          <a:blip r:embed="rId3"/>
          <a:stretch>
            <a:fillRect/>
          </a:stretch>
        </p:blipFill>
        <p:spPr>
          <a:xfrm>
            <a:off x="0" y="748393"/>
            <a:ext cx="9144000" cy="5143500"/>
          </a:xfrm>
          <a:prstGeom prst="rect">
            <a:avLst/>
          </a:prstGeom>
        </p:spPr>
      </p:pic>
      <p:sp>
        <p:nvSpPr>
          <p:cNvPr id="6" name="Tekstvak 5">
            <a:extLst>
              <a:ext uri="{FF2B5EF4-FFF2-40B4-BE49-F238E27FC236}">
                <a16:creationId xmlns:a16="http://schemas.microsoft.com/office/drawing/2014/main" id="{CC3A30C4-742E-40B9-8206-68D160B8F4EC}"/>
              </a:ext>
            </a:extLst>
          </p:cNvPr>
          <p:cNvSpPr txBox="1"/>
          <p:nvPr/>
        </p:nvSpPr>
        <p:spPr>
          <a:xfrm>
            <a:off x="130629" y="130629"/>
            <a:ext cx="7696200" cy="584775"/>
          </a:xfrm>
          <a:prstGeom prst="rect">
            <a:avLst/>
          </a:prstGeom>
          <a:noFill/>
        </p:spPr>
        <p:txBody>
          <a:bodyPr wrap="square" rtlCol="0">
            <a:spAutoFit/>
          </a:bodyPr>
          <a:lstStyle/>
          <a:p>
            <a:r>
              <a:rPr lang="nl-BE" sz="3200" b="1" dirty="0"/>
              <a:t>Hoe detail van een pagina downloaden?</a:t>
            </a:r>
            <a:endParaRPr lang="nl-BE" dirty="0"/>
          </a:p>
        </p:txBody>
      </p:sp>
    </p:spTree>
    <p:extLst>
      <p:ext uri="{BB962C8B-B14F-4D97-AF65-F5344CB8AC3E}">
        <p14:creationId xmlns:p14="http://schemas.microsoft.com/office/powerpoint/2010/main" val="82027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2FC398E-1C2E-4604-BB02-B13EBA157A15}"/>
              </a:ext>
            </a:extLst>
          </p:cNvPr>
          <p:cNvSpPr txBox="1"/>
          <p:nvPr/>
        </p:nvSpPr>
        <p:spPr>
          <a:xfrm>
            <a:off x="130629" y="130629"/>
            <a:ext cx="7696200" cy="584775"/>
          </a:xfrm>
          <a:prstGeom prst="rect">
            <a:avLst/>
          </a:prstGeom>
          <a:noFill/>
        </p:spPr>
        <p:txBody>
          <a:bodyPr wrap="square" rtlCol="0">
            <a:spAutoFit/>
          </a:bodyPr>
          <a:lstStyle/>
          <a:p>
            <a:r>
              <a:rPr lang="nl-BE" sz="3200" b="1" dirty="0"/>
              <a:t>Zoeken in tekst van de kranten</a:t>
            </a:r>
            <a:endParaRPr lang="nl-BE" dirty="0"/>
          </a:p>
        </p:txBody>
      </p:sp>
      <p:pic>
        <p:nvPicPr>
          <p:cNvPr id="4" name="Afbeelding 3">
            <a:extLst>
              <a:ext uri="{FF2B5EF4-FFF2-40B4-BE49-F238E27FC236}">
                <a16:creationId xmlns:a16="http://schemas.microsoft.com/office/drawing/2014/main" id="{9470DAD9-BF99-4493-8F8D-B66DECB5DF6A}"/>
              </a:ext>
            </a:extLst>
          </p:cNvPr>
          <p:cNvPicPr>
            <a:picLocks noChangeAspect="1"/>
          </p:cNvPicPr>
          <p:nvPr/>
        </p:nvPicPr>
        <p:blipFill>
          <a:blip r:embed="rId3"/>
          <a:stretch>
            <a:fillRect/>
          </a:stretch>
        </p:blipFill>
        <p:spPr>
          <a:xfrm>
            <a:off x="0" y="857250"/>
            <a:ext cx="9144000" cy="5143500"/>
          </a:xfrm>
          <a:prstGeom prst="rect">
            <a:avLst/>
          </a:prstGeom>
        </p:spPr>
      </p:pic>
      <p:sp>
        <p:nvSpPr>
          <p:cNvPr id="5" name="Ovaal 4">
            <a:extLst>
              <a:ext uri="{FF2B5EF4-FFF2-40B4-BE49-F238E27FC236}">
                <a16:creationId xmlns:a16="http://schemas.microsoft.com/office/drawing/2014/main" id="{C0EB9C56-4DE8-4DC0-8883-037D29E339D3}"/>
              </a:ext>
            </a:extLst>
          </p:cNvPr>
          <p:cNvSpPr/>
          <p:nvPr/>
        </p:nvSpPr>
        <p:spPr>
          <a:xfrm>
            <a:off x="2754086" y="2764970"/>
            <a:ext cx="1055914" cy="370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89773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2FC398E-1C2E-4604-BB02-B13EBA157A15}"/>
              </a:ext>
            </a:extLst>
          </p:cNvPr>
          <p:cNvSpPr txBox="1"/>
          <p:nvPr/>
        </p:nvSpPr>
        <p:spPr>
          <a:xfrm>
            <a:off x="130629" y="130629"/>
            <a:ext cx="7696200" cy="584775"/>
          </a:xfrm>
          <a:prstGeom prst="rect">
            <a:avLst/>
          </a:prstGeom>
          <a:noFill/>
        </p:spPr>
        <p:txBody>
          <a:bodyPr wrap="square" rtlCol="0">
            <a:spAutoFit/>
          </a:bodyPr>
          <a:lstStyle/>
          <a:p>
            <a:r>
              <a:rPr lang="nl-BE" sz="3200" b="1" dirty="0"/>
              <a:t>Zoeken in tekst van de kranten</a:t>
            </a:r>
            <a:endParaRPr lang="nl-BE" dirty="0"/>
          </a:p>
        </p:txBody>
      </p:sp>
      <p:pic>
        <p:nvPicPr>
          <p:cNvPr id="4" name="Afbeelding 3">
            <a:extLst>
              <a:ext uri="{FF2B5EF4-FFF2-40B4-BE49-F238E27FC236}">
                <a16:creationId xmlns:a16="http://schemas.microsoft.com/office/drawing/2014/main" id="{E1BEF0B5-5C59-4236-AE14-AC0BDEC84B0C}"/>
              </a:ext>
            </a:extLst>
          </p:cNvPr>
          <p:cNvPicPr>
            <a:picLocks noChangeAspect="1"/>
          </p:cNvPicPr>
          <p:nvPr/>
        </p:nvPicPr>
        <p:blipFill>
          <a:blip r:embed="rId3"/>
          <a:stretch>
            <a:fillRect/>
          </a:stretch>
        </p:blipFill>
        <p:spPr>
          <a:xfrm>
            <a:off x="0" y="857250"/>
            <a:ext cx="9144000" cy="5143500"/>
          </a:xfrm>
          <a:prstGeom prst="rect">
            <a:avLst/>
          </a:prstGeom>
        </p:spPr>
      </p:pic>
      <p:cxnSp>
        <p:nvCxnSpPr>
          <p:cNvPr id="5" name="Rechte verbindingslijn met pijl 4">
            <a:extLst>
              <a:ext uri="{FF2B5EF4-FFF2-40B4-BE49-F238E27FC236}">
                <a16:creationId xmlns:a16="http://schemas.microsoft.com/office/drawing/2014/main" id="{3F5CF9CC-101D-47F4-841A-C9AD312350A1}"/>
              </a:ext>
            </a:extLst>
          </p:cNvPr>
          <p:cNvCxnSpPr>
            <a:cxnSpLocks/>
          </p:cNvCxnSpPr>
          <p:nvPr/>
        </p:nvCxnSpPr>
        <p:spPr>
          <a:xfrm>
            <a:off x="957943" y="3864429"/>
            <a:ext cx="596817" cy="3638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24C571F6-0CDF-4168-BB23-9C20B893C839}"/>
              </a:ext>
            </a:extLst>
          </p:cNvPr>
          <p:cNvCxnSpPr>
            <a:cxnSpLocks/>
          </p:cNvCxnSpPr>
          <p:nvPr/>
        </p:nvCxnSpPr>
        <p:spPr>
          <a:xfrm flipH="1">
            <a:off x="7498359" y="3464785"/>
            <a:ext cx="687698" cy="3996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96083C55-A804-48A1-B546-8A2452D91AF7}"/>
              </a:ext>
            </a:extLst>
          </p:cNvPr>
          <p:cNvCxnSpPr>
            <a:cxnSpLocks/>
          </p:cNvCxnSpPr>
          <p:nvPr/>
        </p:nvCxnSpPr>
        <p:spPr>
          <a:xfrm flipH="1">
            <a:off x="7498359" y="4217403"/>
            <a:ext cx="687698" cy="3996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1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2FC398E-1C2E-4604-BB02-B13EBA157A15}"/>
              </a:ext>
            </a:extLst>
          </p:cNvPr>
          <p:cNvSpPr txBox="1"/>
          <p:nvPr/>
        </p:nvSpPr>
        <p:spPr>
          <a:xfrm>
            <a:off x="130629" y="130629"/>
            <a:ext cx="7696200" cy="584775"/>
          </a:xfrm>
          <a:prstGeom prst="rect">
            <a:avLst/>
          </a:prstGeom>
          <a:noFill/>
        </p:spPr>
        <p:txBody>
          <a:bodyPr wrap="square" rtlCol="0">
            <a:spAutoFit/>
          </a:bodyPr>
          <a:lstStyle/>
          <a:p>
            <a:r>
              <a:rPr lang="nl-BE" sz="3200" b="1" dirty="0"/>
              <a:t>Zoeken in tekst van de kranten</a:t>
            </a:r>
            <a:endParaRPr lang="nl-BE" dirty="0"/>
          </a:p>
        </p:txBody>
      </p:sp>
      <p:pic>
        <p:nvPicPr>
          <p:cNvPr id="5" name="Afbeelding 4">
            <a:extLst>
              <a:ext uri="{FF2B5EF4-FFF2-40B4-BE49-F238E27FC236}">
                <a16:creationId xmlns:a16="http://schemas.microsoft.com/office/drawing/2014/main" id="{BA791B5A-1F72-4E29-B694-DAF25FDC05A0}"/>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33529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2E20D27-D3CC-47B8-9390-A74E7F3B9402}"/>
              </a:ext>
            </a:extLst>
          </p:cNvPr>
          <p:cNvSpPr txBox="1"/>
          <p:nvPr/>
        </p:nvSpPr>
        <p:spPr>
          <a:xfrm>
            <a:off x="141514" y="1502229"/>
            <a:ext cx="9002486" cy="523220"/>
          </a:xfrm>
          <a:prstGeom prst="rect">
            <a:avLst/>
          </a:prstGeom>
          <a:noFill/>
        </p:spPr>
        <p:txBody>
          <a:bodyPr wrap="square" rtlCol="0">
            <a:spAutoFit/>
          </a:bodyPr>
          <a:lstStyle/>
          <a:p>
            <a:r>
              <a:rPr lang="nl-BE" sz="2800" dirty="0"/>
              <a:t>Bij elke dia vind je onderaan in de notities de nodige uitleg</a:t>
            </a:r>
            <a:r>
              <a:rPr lang="nl-BE" sz="1600" dirty="0"/>
              <a:t>.</a:t>
            </a:r>
          </a:p>
        </p:txBody>
      </p:sp>
    </p:spTree>
    <p:extLst>
      <p:ext uri="{BB962C8B-B14F-4D97-AF65-F5344CB8AC3E}">
        <p14:creationId xmlns:p14="http://schemas.microsoft.com/office/powerpoint/2010/main" val="4142771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2FC398E-1C2E-4604-BB02-B13EBA157A15}"/>
              </a:ext>
            </a:extLst>
          </p:cNvPr>
          <p:cNvSpPr txBox="1"/>
          <p:nvPr/>
        </p:nvSpPr>
        <p:spPr>
          <a:xfrm>
            <a:off x="130629" y="130629"/>
            <a:ext cx="7696200" cy="584775"/>
          </a:xfrm>
          <a:prstGeom prst="rect">
            <a:avLst/>
          </a:prstGeom>
          <a:noFill/>
        </p:spPr>
        <p:txBody>
          <a:bodyPr wrap="square" rtlCol="0">
            <a:spAutoFit/>
          </a:bodyPr>
          <a:lstStyle/>
          <a:p>
            <a:r>
              <a:rPr lang="nl-BE" sz="3200" b="1" dirty="0"/>
              <a:t>Zoeken in tekst van de kranten</a:t>
            </a:r>
            <a:endParaRPr lang="nl-BE" dirty="0"/>
          </a:p>
        </p:txBody>
      </p:sp>
      <p:pic>
        <p:nvPicPr>
          <p:cNvPr id="6" name="Afbeelding 5">
            <a:extLst>
              <a:ext uri="{FF2B5EF4-FFF2-40B4-BE49-F238E27FC236}">
                <a16:creationId xmlns:a16="http://schemas.microsoft.com/office/drawing/2014/main" id="{D4BDC1C4-B7B9-4233-88A2-63E582FEAFBE}"/>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78682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35598D-F721-4904-8EB8-50EEA9BD74D4}"/>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Tekstvak 3">
            <a:extLst>
              <a:ext uri="{FF2B5EF4-FFF2-40B4-BE49-F238E27FC236}">
                <a16:creationId xmlns:a16="http://schemas.microsoft.com/office/drawing/2014/main" id="{219E8271-FA06-44D0-B0C1-742FDFBDD2D4}"/>
              </a:ext>
            </a:extLst>
          </p:cNvPr>
          <p:cNvSpPr txBox="1"/>
          <p:nvPr/>
        </p:nvSpPr>
        <p:spPr>
          <a:xfrm>
            <a:off x="130629" y="130629"/>
            <a:ext cx="7696200" cy="584775"/>
          </a:xfrm>
          <a:prstGeom prst="rect">
            <a:avLst/>
          </a:prstGeom>
          <a:noFill/>
        </p:spPr>
        <p:txBody>
          <a:bodyPr wrap="square" rtlCol="0">
            <a:spAutoFit/>
          </a:bodyPr>
          <a:lstStyle/>
          <a:p>
            <a:r>
              <a:rPr lang="nl-BE" sz="3200" b="1" dirty="0"/>
              <a:t>Virtuele expo’s</a:t>
            </a:r>
            <a:endParaRPr lang="nl-BE" dirty="0"/>
          </a:p>
        </p:txBody>
      </p:sp>
    </p:spTree>
    <p:extLst>
      <p:ext uri="{BB962C8B-B14F-4D97-AF65-F5344CB8AC3E}">
        <p14:creationId xmlns:p14="http://schemas.microsoft.com/office/powerpoint/2010/main" val="226765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ction="ppaction://hlinkfile"/>
            <a:extLst>
              <a:ext uri="{FF2B5EF4-FFF2-40B4-BE49-F238E27FC236}">
                <a16:creationId xmlns:a16="http://schemas.microsoft.com/office/drawing/2014/main" id="{F15237CD-8C43-4199-855E-41C0F823FB4A}"/>
              </a:ext>
            </a:extLst>
          </p:cNvPr>
          <p:cNvPicPr>
            <a:picLocks noChangeAspect="1"/>
          </p:cNvPicPr>
          <p:nvPr/>
        </p:nvPicPr>
        <p:blipFill>
          <a:blip r:embed="rId4"/>
          <a:stretch>
            <a:fillRect/>
          </a:stretch>
        </p:blipFill>
        <p:spPr>
          <a:xfrm>
            <a:off x="82685" y="852990"/>
            <a:ext cx="8978630" cy="5050479"/>
          </a:xfrm>
          <a:prstGeom prst="rect">
            <a:avLst/>
          </a:prstGeom>
        </p:spPr>
      </p:pic>
      <p:sp>
        <p:nvSpPr>
          <p:cNvPr id="3" name="Tekstvak 2">
            <a:extLst>
              <a:ext uri="{FF2B5EF4-FFF2-40B4-BE49-F238E27FC236}">
                <a16:creationId xmlns:a16="http://schemas.microsoft.com/office/drawing/2014/main" id="{E26C5AFC-9A7B-4817-BCE1-DCAC64AAE1A3}"/>
              </a:ext>
            </a:extLst>
          </p:cNvPr>
          <p:cNvSpPr txBox="1"/>
          <p:nvPr/>
        </p:nvSpPr>
        <p:spPr>
          <a:xfrm>
            <a:off x="130629" y="130629"/>
            <a:ext cx="7696200" cy="584775"/>
          </a:xfrm>
          <a:prstGeom prst="rect">
            <a:avLst/>
          </a:prstGeom>
          <a:noFill/>
        </p:spPr>
        <p:txBody>
          <a:bodyPr wrap="square" rtlCol="0">
            <a:spAutoFit/>
          </a:bodyPr>
          <a:lstStyle/>
          <a:p>
            <a:r>
              <a:rPr lang="nl-BE" sz="3200" b="1" dirty="0"/>
              <a:t>Expo opgemaakt door externe</a:t>
            </a:r>
            <a:endParaRPr lang="nl-BE" dirty="0"/>
          </a:p>
        </p:txBody>
      </p:sp>
    </p:spTree>
    <p:extLst>
      <p:ext uri="{BB962C8B-B14F-4D97-AF65-F5344CB8AC3E}">
        <p14:creationId xmlns:p14="http://schemas.microsoft.com/office/powerpoint/2010/main" val="797770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A344855-293D-4A5C-906A-E02F8E7754A5}"/>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Tekstvak 3">
            <a:extLst>
              <a:ext uri="{FF2B5EF4-FFF2-40B4-BE49-F238E27FC236}">
                <a16:creationId xmlns:a16="http://schemas.microsoft.com/office/drawing/2014/main" id="{B33DC572-039B-4033-81E7-8DE4FA3F1672}"/>
              </a:ext>
            </a:extLst>
          </p:cNvPr>
          <p:cNvSpPr txBox="1"/>
          <p:nvPr/>
        </p:nvSpPr>
        <p:spPr>
          <a:xfrm>
            <a:off x="130629" y="130629"/>
            <a:ext cx="7696200" cy="584775"/>
          </a:xfrm>
          <a:prstGeom prst="rect">
            <a:avLst/>
          </a:prstGeom>
          <a:noFill/>
        </p:spPr>
        <p:txBody>
          <a:bodyPr wrap="square" rtlCol="0">
            <a:spAutoFit/>
          </a:bodyPr>
          <a:lstStyle/>
          <a:p>
            <a:r>
              <a:rPr lang="nl-BE" sz="3200" b="1" dirty="0"/>
              <a:t>Expo opgemaakt door externe</a:t>
            </a:r>
            <a:endParaRPr lang="nl-BE" dirty="0"/>
          </a:p>
        </p:txBody>
      </p:sp>
    </p:spTree>
    <p:extLst>
      <p:ext uri="{BB962C8B-B14F-4D97-AF65-F5344CB8AC3E}">
        <p14:creationId xmlns:p14="http://schemas.microsoft.com/office/powerpoint/2010/main" val="168686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7ABD77E-AD10-4CB1-BF4F-208ED4393343}"/>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Tekstvak 3">
            <a:extLst>
              <a:ext uri="{FF2B5EF4-FFF2-40B4-BE49-F238E27FC236}">
                <a16:creationId xmlns:a16="http://schemas.microsoft.com/office/drawing/2014/main" id="{BEA81A18-7F6B-482D-AD58-D7E3E62D9501}"/>
              </a:ext>
            </a:extLst>
          </p:cNvPr>
          <p:cNvSpPr txBox="1"/>
          <p:nvPr/>
        </p:nvSpPr>
        <p:spPr>
          <a:xfrm>
            <a:off x="130629" y="130629"/>
            <a:ext cx="7696200" cy="584775"/>
          </a:xfrm>
          <a:prstGeom prst="rect">
            <a:avLst/>
          </a:prstGeom>
          <a:noFill/>
        </p:spPr>
        <p:txBody>
          <a:bodyPr wrap="square" rtlCol="0">
            <a:spAutoFit/>
          </a:bodyPr>
          <a:lstStyle/>
          <a:p>
            <a:r>
              <a:rPr lang="nl-BE" sz="3200" b="1" dirty="0"/>
              <a:t>Nog vragen? Kijk dan even op de helppagina</a:t>
            </a:r>
            <a:r>
              <a:rPr lang="nl-BE" dirty="0"/>
              <a:t>.</a:t>
            </a:r>
          </a:p>
        </p:txBody>
      </p:sp>
    </p:spTree>
    <p:extLst>
      <p:ext uri="{BB962C8B-B14F-4D97-AF65-F5344CB8AC3E}">
        <p14:creationId xmlns:p14="http://schemas.microsoft.com/office/powerpoint/2010/main" val="3537776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fgoed Noorderkempen">
            <a:extLst>
              <a:ext uri="{FF2B5EF4-FFF2-40B4-BE49-F238E27FC236}">
                <a16:creationId xmlns:a16="http://schemas.microsoft.com/office/drawing/2014/main" id="{E3BA6B97-6D18-4DB2-99DC-6E6563018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51" y="1813979"/>
            <a:ext cx="1310403" cy="1346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ifzand_logo-bl">
            <a:extLst>
              <a:ext uri="{FF2B5EF4-FFF2-40B4-BE49-F238E27FC236}">
                <a16:creationId xmlns:a16="http://schemas.microsoft.com/office/drawing/2014/main" id="{E829D45F-FE97-4042-913F-353D484AD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51" y="1097203"/>
            <a:ext cx="3219450" cy="424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kempens karakter">
            <a:extLst>
              <a:ext uri="{FF2B5EF4-FFF2-40B4-BE49-F238E27FC236}">
                <a16:creationId xmlns:a16="http://schemas.microsoft.com/office/drawing/2014/main" id="{696DB6DE-3CD5-4554-AC98-2552F64B3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79" y="3611622"/>
            <a:ext cx="3028950" cy="121158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8B54E62-CB5B-4C4A-8113-EBE942C79620}"/>
              </a:ext>
            </a:extLst>
          </p:cNvPr>
          <p:cNvSpPr txBox="1"/>
          <p:nvPr/>
        </p:nvSpPr>
        <p:spPr>
          <a:xfrm>
            <a:off x="4211210" y="1191818"/>
            <a:ext cx="3657600" cy="461665"/>
          </a:xfrm>
          <a:prstGeom prst="rect">
            <a:avLst/>
          </a:prstGeom>
          <a:noFill/>
        </p:spPr>
        <p:txBody>
          <a:bodyPr wrap="square" rtlCol="0">
            <a:spAutoFit/>
          </a:bodyPr>
          <a:lstStyle/>
          <a:p>
            <a:r>
              <a:rPr lang="nl-BE" sz="2400" dirty="0">
                <a:hlinkClick r:id="rId6"/>
              </a:rPr>
              <a:t>jolien@stuifzand.be</a:t>
            </a:r>
            <a:endParaRPr lang="nl-BE" sz="2400" dirty="0"/>
          </a:p>
        </p:txBody>
      </p:sp>
      <p:sp>
        <p:nvSpPr>
          <p:cNvPr id="7" name="Tekstvak 6">
            <a:extLst>
              <a:ext uri="{FF2B5EF4-FFF2-40B4-BE49-F238E27FC236}">
                <a16:creationId xmlns:a16="http://schemas.microsoft.com/office/drawing/2014/main" id="{B01CE1A8-8362-4D62-8C4E-D9AA69F96C5C}"/>
              </a:ext>
            </a:extLst>
          </p:cNvPr>
          <p:cNvSpPr txBox="1"/>
          <p:nvPr/>
        </p:nvSpPr>
        <p:spPr>
          <a:xfrm>
            <a:off x="3060971" y="2314543"/>
            <a:ext cx="5878748" cy="461665"/>
          </a:xfrm>
          <a:prstGeom prst="rect">
            <a:avLst/>
          </a:prstGeom>
          <a:noFill/>
        </p:spPr>
        <p:txBody>
          <a:bodyPr wrap="square" rtlCol="0">
            <a:spAutoFit/>
          </a:bodyPr>
          <a:lstStyle/>
          <a:p>
            <a:r>
              <a:rPr lang="nl-BE" sz="2400" dirty="0">
                <a:hlinkClick r:id="rId7"/>
              </a:rPr>
              <a:t>cor.vanistendael@erfgoednoorderkempen.be</a:t>
            </a:r>
            <a:endParaRPr lang="nl-BE" sz="2400" dirty="0"/>
          </a:p>
        </p:txBody>
      </p:sp>
      <p:sp>
        <p:nvSpPr>
          <p:cNvPr id="8" name="Tekstvak 7">
            <a:extLst>
              <a:ext uri="{FF2B5EF4-FFF2-40B4-BE49-F238E27FC236}">
                <a16:creationId xmlns:a16="http://schemas.microsoft.com/office/drawing/2014/main" id="{446D8EE0-4721-462D-A527-80B246BF4D89}"/>
              </a:ext>
            </a:extLst>
          </p:cNvPr>
          <p:cNvSpPr txBox="1"/>
          <p:nvPr/>
        </p:nvSpPr>
        <p:spPr>
          <a:xfrm>
            <a:off x="4167667" y="3913682"/>
            <a:ext cx="4488097" cy="461665"/>
          </a:xfrm>
          <a:prstGeom prst="rect">
            <a:avLst/>
          </a:prstGeom>
          <a:noFill/>
        </p:spPr>
        <p:txBody>
          <a:bodyPr wrap="square" rtlCol="0">
            <a:spAutoFit/>
          </a:bodyPr>
          <a:lstStyle/>
          <a:p>
            <a:r>
              <a:rPr lang="nl-NL" altLang="nl-BE" sz="2400" dirty="0">
                <a:ea typeface="ＭＳ Ｐゴシック" panose="020B0600070205080204" pitchFamily="34" charset="-128"/>
                <a:cs typeface="Verdana" panose="020B0604030504040204" pitchFamily="34" charset="0"/>
                <a:hlinkClick r:id="rId8"/>
              </a:rPr>
              <a:t>wim@kempenskarakter.be</a:t>
            </a:r>
            <a:endParaRPr lang="nl-BE" sz="2400" dirty="0"/>
          </a:p>
        </p:txBody>
      </p:sp>
      <p:sp>
        <p:nvSpPr>
          <p:cNvPr id="9" name="Tekstvak 8">
            <a:extLst>
              <a:ext uri="{FF2B5EF4-FFF2-40B4-BE49-F238E27FC236}">
                <a16:creationId xmlns:a16="http://schemas.microsoft.com/office/drawing/2014/main" id="{19155149-13B0-4BF3-BB38-7441649AAADF}"/>
              </a:ext>
            </a:extLst>
          </p:cNvPr>
          <p:cNvSpPr txBox="1"/>
          <p:nvPr/>
        </p:nvSpPr>
        <p:spPr>
          <a:xfrm>
            <a:off x="130629" y="130629"/>
            <a:ext cx="8360228" cy="584775"/>
          </a:xfrm>
          <a:prstGeom prst="rect">
            <a:avLst/>
          </a:prstGeom>
          <a:noFill/>
        </p:spPr>
        <p:txBody>
          <a:bodyPr wrap="square" rtlCol="0">
            <a:spAutoFit/>
          </a:bodyPr>
          <a:lstStyle/>
          <a:p>
            <a:r>
              <a:rPr lang="nl-BE" sz="3200" b="1" dirty="0"/>
              <a:t>Nog vragen? Contacteer je erfgoedorganisatie</a:t>
            </a:r>
            <a:endParaRPr lang="nl-BE" dirty="0"/>
          </a:p>
        </p:txBody>
      </p:sp>
      <p:pic>
        <p:nvPicPr>
          <p:cNvPr id="10" name="Picture 8" descr="Home">
            <a:extLst>
              <a:ext uri="{FF2B5EF4-FFF2-40B4-BE49-F238E27FC236}">
                <a16:creationId xmlns:a16="http://schemas.microsoft.com/office/drawing/2014/main" id="{4644C2B9-6AED-4996-8996-40259A91E3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651" y="5219914"/>
            <a:ext cx="1081766" cy="1081766"/>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FDB35AD8-9808-4093-9674-E294C255458B}"/>
              </a:ext>
            </a:extLst>
          </p:cNvPr>
          <p:cNvSpPr txBox="1"/>
          <p:nvPr/>
        </p:nvSpPr>
        <p:spPr>
          <a:xfrm>
            <a:off x="4211210" y="5313426"/>
            <a:ext cx="4488097" cy="461665"/>
          </a:xfrm>
          <a:prstGeom prst="rect">
            <a:avLst/>
          </a:prstGeom>
          <a:noFill/>
        </p:spPr>
        <p:txBody>
          <a:bodyPr wrap="square" rtlCol="0">
            <a:spAutoFit/>
          </a:bodyPr>
          <a:lstStyle/>
          <a:p>
            <a:r>
              <a:rPr lang="nl-NL" altLang="nl-BE" sz="2400" dirty="0">
                <a:ea typeface="ＭＳ Ｐゴシック" panose="020B0600070205080204" pitchFamily="34" charset="-128"/>
                <a:cs typeface="Verdana" panose="020B0604030504040204" pitchFamily="34" charset="0"/>
                <a:hlinkClick r:id="rId10"/>
              </a:rPr>
              <a:t>jan.pandelaers@rldv.be</a:t>
            </a:r>
            <a:endParaRPr lang="nl-BE" sz="2400" dirty="0"/>
          </a:p>
        </p:txBody>
      </p:sp>
    </p:spTree>
    <p:extLst>
      <p:ext uri="{BB962C8B-B14F-4D97-AF65-F5344CB8AC3E}">
        <p14:creationId xmlns:p14="http://schemas.microsoft.com/office/powerpoint/2010/main" val="1691017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fgoed Noorderkempen">
            <a:extLst>
              <a:ext uri="{FF2B5EF4-FFF2-40B4-BE49-F238E27FC236}">
                <a16:creationId xmlns:a16="http://schemas.microsoft.com/office/drawing/2014/main" id="{E3BA6B97-6D18-4DB2-99DC-6E6563018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7" y="2216519"/>
            <a:ext cx="1666875" cy="1712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ifzand_logo-bl">
            <a:extLst>
              <a:ext uri="{FF2B5EF4-FFF2-40B4-BE49-F238E27FC236}">
                <a16:creationId xmlns:a16="http://schemas.microsoft.com/office/drawing/2014/main" id="{E829D45F-FE97-4042-913F-353D484AD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2" y="1038223"/>
            <a:ext cx="3219450" cy="424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kempens karakter">
            <a:extLst>
              <a:ext uri="{FF2B5EF4-FFF2-40B4-BE49-F238E27FC236}">
                <a16:creationId xmlns:a16="http://schemas.microsoft.com/office/drawing/2014/main" id="{696DB6DE-3CD5-4554-AC98-2552F64B3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9" y="4336733"/>
            <a:ext cx="3028950" cy="1211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a:extLst>
              <a:ext uri="{FF2B5EF4-FFF2-40B4-BE49-F238E27FC236}">
                <a16:creationId xmlns:a16="http://schemas.microsoft.com/office/drawing/2014/main" id="{9AB2796F-14A1-4C92-92B3-0E4E5BD95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48" y="2347912"/>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B39F32C-30E8-431C-B413-A82E2F843D8C}"/>
              </a:ext>
            </a:extLst>
          </p:cNvPr>
          <p:cNvSpPr txBox="1"/>
          <p:nvPr/>
        </p:nvSpPr>
        <p:spPr>
          <a:xfrm>
            <a:off x="130628" y="130629"/>
            <a:ext cx="9013371" cy="584775"/>
          </a:xfrm>
          <a:prstGeom prst="rect">
            <a:avLst/>
          </a:prstGeom>
          <a:noFill/>
        </p:spPr>
        <p:txBody>
          <a:bodyPr wrap="square" rtlCol="0">
            <a:spAutoFit/>
          </a:bodyPr>
          <a:lstStyle/>
          <a:p>
            <a:r>
              <a:rPr lang="nl-BE" sz="3200" b="1" dirty="0"/>
              <a:t>Samenwerking tussen Kempens erfgoedorganisaties</a:t>
            </a:r>
            <a:endParaRPr lang="nl-BE" dirty="0"/>
          </a:p>
        </p:txBody>
      </p:sp>
    </p:spTree>
    <p:extLst>
      <p:ext uri="{BB962C8B-B14F-4D97-AF65-F5344CB8AC3E}">
        <p14:creationId xmlns:p14="http://schemas.microsoft.com/office/powerpoint/2010/main" val="359777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522FC79-2955-483E-A557-5635CB4AE65D}"/>
              </a:ext>
            </a:extLst>
          </p:cNvPr>
          <p:cNvPicPr>
            <a:picLocks noChangeAspect="1"/>
          </p:cNvPicPr>
          <p:nvPr/>
        </p:nvPicPr>
        <p:blipFill rotWithShape="1">
          <a:blip r:embed="rId3"/>
          <a:srcRect t="3924"/>
          <a:stretch/>
        </p:blipFill>
        <p:spPr>
          <a:xfrm>
            <a:off x="392841" y="982495"/>
            <a:ext cx="8415867" cy="4548187"/>
          </a:xfrm>
          <a:prstGeom prst="rect">
            <a:avLst/>
          </a:prstGeom>
        </p:spPr>
      </p:pic>
      <p:sp>
        <p:nvSpPr>
          <p:cNvPr id="3" name="Tekstvak 2">
            <a:extLst>
              <a:ext uri="{FF2B5EF4-FFF2-40B4-BE49-F238E27FC236}">
                <a16:creationId xmlns:a16="http://schemas.microsoft.com/office/drawing/2014/main" id="{B381785F-DAA8-4413-99C7-76068D7A9FE0}"/>
              </a:ext>
            </a:extLst>
          </p:cNvPr>
          <p:cNvSpPr txBox="1"/>
          <p:nvPr/>
        </p:nvSpPr>
        <p:spPr>
          <a:xfrm>
            <a:off x="130629" y="130629"/>
            <a:ext cx="7696200" cy="584775"/>
          </a:xfrm>
          <a:prstGeom prst="rect">
            <a:avLst/>
          </a:prstGeom>
          <a:noFill/>
        </p:spPr>
        <p:txBody>
          <a:bodyPr wrap="square" rtlCol="0">
            <a:spAutoFit/>
          </a:bodyPr>
          <a:lstStyle/>
          <a:p>
            <a:r>
              <a:rPr lang="nl-BE" sz="3200" b="1" dirty="0"/>
              <a:t>Homepage kempenserfgoed.be</a:t>
            </a:r>
            <a:endParaRPr lang="nl-BE" dirty="0"/>
          </a:p>
        </p:txBody>
      </p:sp>
    </p:spTree>
    <p:extLst>
      <p:ext uri="{BB962C8B-B14F-4D97-AF65-F5344CB8AC3E}">
        <p14:creationId xmlns:p14="http://schemas.microsoft.com/office/powerpoint/2010/main" val="401466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1B44D14F-0185-4A81-B251-C21433957D3F}"/>
              </a:ext>
            </a:extLst>
          </p:cNvPr>
          <p:cNvPicPr>
            <a:picLocks noChangeAspect="1"/>
          </p:cNvPicPr>
          <p:nvPr/>
        </p:nvPicPr>
        <p:blipFill>
          <a:blip r:embed="rId4"/>
          <a:stretch>
            <a:fillRect/>
          </a:stretch>
        </p:blipFill>
        <p:spPr>
          <a:xfrm>
            <a:off x="127000" y="795337"/>
            <a:ext cx="8890000" cy="5000625"/>
          </a:xfrm>
          <a:prstGeom prst="rect">
            <a:avLst/>
          </a:prstGeom>
        </p:spPr>
      </p:pic>
      <p:sp>
        <p:nvSpPr>
          <p:cNvPr id="4" name="Tekstvak 3">
            <a:extLst>
              <a:ext uri="{FF2B5EF4-FFF2-40B4-BE49-F238E27FC236}">
                <a16:creationId xmlns:a16="http://schemas.microsoft.com/office/drawing/2014/main" id="{B8DBB8D6-2F5C-43F2-8B4A-ED9C4CE4698D}"/>
              </a:ext>
            </a:extLst>
          </p:cNvPr>
          <p:cNvSpPr txBox="1"/>
          <p:nvPr/>
        </p:nvSpPr>
        <p:spPr>
          <a:xfrm>
            <a:off x="130629" y="130629"/>
            <a:ext cx="7696200" cy="584775"/>
          </a:xfrm>
          <a:prstGeom prst="rect">
            <a:avLst/>
          </a:prstGeom>
          <a:noFill/>
        </p:spPr>
        <p:txBody>
          <a:bodyPr wrap="square" rtlCol="0">
            <a:spAutoFit/>
          </a:bodyPr>
          <a:lstStyle/>
          <a:p>
            <a:r>
              <a:rPr lang="nl-BE" sz="3200" b="1" dirty="0"/>
              <a:t>Overzicht collecties</a:t>
            </a:r>
            <a:endParaRPr lang="nl-BE" dirty="0"/>
          </a:p>
        </p:txBody>
      </p:sp>
    </p:spTree>
    <p:extLst>
      <p:ext uri="{BB962C8B-B14F-4D97-AF65-F5344CB8AC3E}">
        <p14:creationId xmlns:p14="http://schemas.microsoft.com/office/powerpoint/2010/main" val="338648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D56A0EF-DD57-4166-850B-8D912B3AEE99}"/>
              </a:ext>
            </a:extLst>
          </p:cNvPr>
          <p:cNvPicPr>
            <a:picLocks noChangeAspect="1"/>
          </p:cNvPicPr>
          <p:nvPr/>
        </p:nvPicPr>
        <p:blipFill>
          <a:blip r:embed="rId3"/>
          <a:stretch>
            <a:fillRect/>
          </a:stretch>
        </p:blipFill>
        <p:spPr>
          <a:xfrm>
            <a:off x="0" y="857250"/>
            <a:ext cx="9144000" cy="5143500"/>
          </a:xfrm>
          <a:prstGeom prst="rect">
            <a:avLst/>
          </a:prstGeom>
        </p:spPr>
      </p:pic>
      <p:sp>
        <p:nvSpPr>
          <p:cNvPr id="3" name="Tekstvak 2">
            <a:extLst>
              <a:ext uri="{FF2B5EF4-FFF2-40B4-BE49-F238E27FC236}">
                <a16:creationId xmlns:a16="http://schemas.microsoft.com/office/drawing/2014/main" id="{7957A414-CF32-4117-8497-546BDADD135F}"/>
              </a:ext>
            </a:extLst>
          </p:cNvPr>
          <p:cNvSpPr txBox="1"/>
          <p:nvPr/>
        </p:nvSpPr>
        <p:spPr>
          <a:xfrm>
            <a:off x="130629" y="130629"/>
            <a:ext cx="7696200" cy="584775"/>
          </a:xfrm>
          <a:prstGeom prst="rect">
            <a:avLst/>
          </a:prstGeom>
          <a:noFill/>
        </p:spPr>
        <p:txBody>
          <a:bodyPr wrap="square" rtlCol="0">
            <a:spAutoFit/>
          </a:bodyPr>
          <a:lstStyle/>
          <a:p>
            <a:r>
              <a:rPr lang="nl-BE" sz="3200" b="1" dirty="0"/>
              <a:t>Collectie bekijken</a:t>
            </a:r>
            <a:endParaRPr lang="nl-BE" dirty="0"/>
          </a:p>
        </p:txBody>
      </p:sp>
    </p:spTree>
    <p:extLst>
      <p:ext uri="{BB962C8B-B14F-4D97-AF65-F5344CB8AC3E}">
        <p14:creationId xmlns:p14="http://schemas.microsoft.com/office/powerpoint/2010/main" val="2971786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C6063D4-A1B6-4536-B8DD-CEC7191A34A0}"/>
              </a:ext>
            </a:extLst>
          </p:cNvPr>
          <p:cNvPicPr>
            <a:picLocks noChangeAspect="1"/>
          </p:cNvPicPr>
          <p:nvPr/>
        </p:nvPicPr>
        <p:blipFill>
          <a:blip r:embed="rId3"/>
          <a:stretch>
            <a:fillRect/>
          </a:stretch>
        </p:blipFill>
        <p:spPr>
          <a:xfrm>
            <a:off x="0" y="857250"/>
            <a:ext cx="9144000" cy="5143500"/>
          </a:xfrm>
          <a:prstGeom prst="rect">
            <a:avLst/>
          </a:prstGeom>
        </p:spPr>
      </p:pic>
      <p:cxnSp>
        <p:nvCxnSpPr>
          <p:cNvPr id="5" name="Rechte verbindingslijn met pijl 4">
            <a:extLst>
              <a:ext uri="{FF2B5EF4-FFF2-40B4-BE49-F238E27FC236}">
                <a16:creationId xmlns:a16="http://schemas.microsoft.com/office/drawing/2014/main" id="{86FE4E32-78AD-43D3-A6FB-AAB53EB0E4D5}"/>
              </a:ext>
            </a:extLst>
          </p:cNvPr>
          <p:cNvCxnSpPr/>
          <p:nvPr/>
        </p:nvCxnSpPr>
        <p:spPr>
          <a:xfrm>
            <a:off x="7295745" y="3229583"/>
            <a:ext cx="564204" cy="6420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4AF7CFC3-1D30-41D8-A95C-86BD5669A357}"/>
              </a:ext>
            </a:extLst>
          </p:cNvPr>
          <p:cNvSpPr txBox="1"/>
          <p:nvPr/>
        </p:nvSpPr>
        <p:spPr>
          <a:xfrm>
            <a:off x="130629" y="130629"/>
            <a:ext cx="7696200" cy="584775"/>
          </a:xfrm>
          <a:prstGeom prst="rect">
            <a:avLst/>
          </a:prstGeom>
          <a:noFill/>
        </p:spPr>
        <p:txBody>
          <a:bodyPr wrap="square" rtlCol="0">
            <a:spAutoFit/>
          </a:bodyPr>
          <a:lstStyle/>
          <a:p>
            <a:r>
              <a:rPr lang="nl-BE" sz="3200" b="1" dirty="0"/>
              <a:t>Filteren in zoekresultaten</a:t>
            </a:r>
            <a:endParaRPr lang="nl-BE" dirty="0"/>
          </a:p>
        </p:txBody>
      </p:sp>
    </p:spTree>
    <p:extLst>
      <p:ext uri="{BB962C8B-B14F-4D97-AF65-F5344CB8AC3E}">
        <p14:creationId xmlns:p14="http://schemas.microsoft.com/office/powerpoint/2010/main" val="1885009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85E71D-EE7F-4809-9230-EC68F620BF21}"/>
              </a:ext>
            </a:extLst>
          </p:cNvPr>
          <p:cNvPicPr>
            <a:picLocks noChangeAspect="1"/>
          </p:cNvPicPr>
          <p:nvPr/>
        </p:nvPicPr>
        <p:blipFill>
          <a:blip r:embed="rId3"/>
          <a:stretch>
            <a:fillRect/>
          </a:stretch>
        </p:blipFill>
        <p:spPr>
          <a:xfrm>
            <a:off x="0" y="857250"/>
            <a:ext cx="9144000" cy="5143500"/>
          </a:xfrm>
          <a:prstGeom prst="rect">
            <a:avLst/>
          </a:prstGeom>
        </p:spPr>
      </p:pic>
      <p:sp>
        <p:nvSpPr>
          <p:cNvPr id="6" name="Ovaal 5">
            <a:extLst>
              <a:ext uri="{FF2B5EF4-FFF2-40B4-BE49-F238E27FC236}">
                <a16:creationId xmlns:a16="http://schemas.microsoft.com/office/drawing/2014/main" id="{ECB0E7D9-0449-4773-B4D5-1402AA41643C}"/>
              </a:ext>
            </a:extLst>
          </p:cNvPr>
          <p:cNvSpPr/>
          <p:nvPr/>
        </p:nvSpPr>
        <p:spPr>
          <a:xfrm>
            <a:off x="1235412" y="4708187"/>
            <a:ext cx="3005847" cy="719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10A303E3-6A1C-4640-8CE3-33B24205E8B7}"/>
              </a:ext>
            </a:extLst>
          </p:cNvPr>
          <p:cNvSpPr txBox="1"/>
          <p:nvPr/>
        </p:nvSpPr>
        <p:spPr>
          <a:xfrm>
            <a:off x="130629" y="130629"/>
            <a:ext cx="7696200" cy="584775"/>
          </a:xfrm>
          <a:prstGeom prst="rect">
            <a:avLst/>
          </a:prstGeom>
          <a:noFill/>
        </p:spPr>
        <p:txBody>
          <a:bodyPr wrap="square" rtlCol="0">
            <a:spAutoFit/>
          </a:bodyPr>
          <a:lstStyle/>
          <a:p>
            <a:r>
              <a:rPr lang="nl-BE" sz="3200" b="1" dirty="0"/>
              <a:t>Afbeelding in hoge resolutie aanvragen</a:t>
            </a:r>
            <a:endParaRPr lang="nl-BE" dirty="0"/>
          </a:p>
        </p:txBody>
      </p:sp>
    </p:spTree>
    <p:extLst>
      <p:ext uri="{BB962C8B-B14F-4D97-AF65-F5344CB8AC3E}">
        <p14:creationId xmlns:p14="http://schemas.microsoft.com/office/powerpoint/2010/main" val="615363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85E71D-EE7F-4809-9230-EC68F620BF21}"/>
              </a:ext>
            </a:extLst>
          </p:cNvPr>
          <p:cNvPicPr>
            <a:picLocks noChangeAspect="1"/>
          </p:cNvPicPr>
          <p:nvPr/>
        </p:nvPicPr>
        <p:blipFill>
          <a:blip r:embed="rId3"/>
          <a:stretch>
            <a:fillRect/>
          </a:stretch>
        </p:blipFill>
        <p:spPr>
          <a:xfrm>
            <a:off x="0" y="857250"/>
            <a:ext cx="9144000" cy="5143500"/>
          </a:xfrm>
          <a:prstGeom prst="rect">
            <a:avLst/>
          </a:prstGeom>
        </p:spPr>
      </p:pic>
      <p:cxnSp>
        <p:nvCxnSpPr>
          <p:cNvPr id="4" name="Rechte verbindingslijn met pijl 3">
            <a:extLst>
              <a:ext uri="{FF2B5EF4-FFF2-40B4-BE49-F238E27FC236}">
                <a16:creationId xmlns:a16="http://schemas.microsoft.com/office/drawing/2014/main" id="{B42263F5-3919-4E3A-94AD-8543E72934D4}"/>
              </a:ext>
            </a:extLst>
          </p:cNvPr>
          <p:cNvCxnSpPr>
            <a:cxnSpLocks/>
          </p:cNvCxnSpPr>
          <p:nvPr/>
        </p:nvCxnSpPr>
        <p:spPr>
          <a:xfrm>
            <a:off x="1040860" y="4970834"/>
            <a:ext cx="729574" cy="476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A281025D-846E-463D-8666-FC9DF5024D71}"/>
              </a:ext>
            </a:extLst>
          </p:cNvPr>
          <p:cNvSpPr txBox="1"/>
          <p:nvPr/>
        </p:nvSpPr>
        <p:spPr>
          <a:xfrm>
            <a:off x="130629" y="130629"/>
            <a:ext cx="7696200" cy="584775"/>
          </a:xfrm>
          <a:prstGeom prst="rect">
            <a:avLst/>
          </a:prstGeom>
          <a:noFill/>
        </p:spPr>
        <p:txBody>
          <a:bodyPr wrap="square" rtlCol="0">
            <a:spAutoFit/>
          </a:bodyPr>
          <a:lstStyle/>
          <a:p>
            <a:r>
              <a:rPr lang="nl-BE" sz="3200" b="1" dirty="0"/>
              <a:t>Afbeelding in hoge resolutie aanvragen</a:t>
            </a:r>
            <a:endParaRPr lang="nl-BE" dirty="0"/>
          </a:p>
        </p:txBody>
      </p:sp>
    </p:spTree>
    <p:extLst>
      <p:ext uri="{BB962C8B-B14F-4D97-AF65-F5344CB8AC3E}">
        <p14:creationId xmlns:p14="http://schemas.microsoft.com/office/powerpoint/2010/main" val="1704783010"/>
      </p:ext>
    </p:extLst>
  </p:cSld>
  <p:clrMapOvr>
    <a:masterClrMapping/>
  </p:clrMapOvr>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_ErfgoedcelKempensKarakterAlgemeen2019" id="{D70F40E9-0349-284C-BB9E-D21085D0281F}" vid="{C2D7A175-43C6-734D-85EF-A161322F2A0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9400FB8AA27744A03437BFA18F2C95" ma:contentTypeVersion="11" ma:contentTypeDescription="Een nieuw document maken." ma:contentTypeScope="" ma:versionID="1bcf7fbdad50758a9b9aef399e295461">
  <xsd:schema xmlns:xsd="http://www.w3.org/2001/XMLSchema" xmlns:xs="http://www.w3.org/2001/XMLSchema" xmlns:p="http://schemas.microsoft.com/office/2006/metadata/properties" xmlns:ns2="1831603b-ca9e-46ca-a7f0-c46fad820b38" targetNamespace="http://schemas.microsoft.com/office/2006/metadata/properties" ma:root="true" ma:fieldsID="df0f3d4c53de830bd96f6bc7149610bf" ns2:_="">
    <xsd:import namespace="1831603b-ca9e-46ca-a7f0-c46fad820b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31603b-ca9e-46ca-a7f0-c46fad820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C787C7-56CA-4B04-9FE4-9F164BC3E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31603b-ca9e-46ca-a7f0-c46fad820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76447-5E49-4349-888B-C693CAC76A90}">
  <ds:schemaRefs>
    <ds:schemaRef ds:uri="http://schemas.microsoft.com/sharepoint/v3/contenttype/forms"/>
  </ds:schemaRefs>
</ds:datastoreItem>
</file>

<file path=customXml/itemProps3.xml><?xml version="1.0" encoding="utf-8"?>
<ds:datastoreItem xmlns:ds="http://schemas.openxmlformats.org/officeDocument/2006/customXml" ds:itemID="{2F23CED4-9C27-47A5-8421-33F18B340C5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Sjabloon_ErfgoedcelKempensKarakterAlgemeen2019</Template>
  <TotalTime>746</TotalTime>
  <Words>1131</Words>
  <Application>Microsoft Office PowerPoint</Application>
  <PresentationFormat>Diavoorstelling (4:3)</PresentationFormat>
  <Paragraphs>121</Paragraphs>
  <Slides>25</Slides>
  <Notes>23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25</vt:i4>
      </vt:variant>
    </vt:vector>
  </HeadingPairs>
  <TitlesOfParts>
    <vt:vector size="28" baseType="lpstr">
      <vt:lpstr>Arial</vt:lpstr>
      <vt:lpstr>Calibri</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Wim Van Goidsenhoven</dc:creator>
  <cp:lastModifiedBy>Wim Van Goidsenhoven</cp:lastModifiedBy>
  <cp:revision>11</cp:revision>
  <dcterms:created xsi:type="dcterms:W3CDTF">2021-09-08T14:41:32Z</dcterms:created>
  <dcterms:modified xsi:type="dcterms:W3CDTF">2021-11-05T09:48:06Z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0x010100089400FB8AA27744A03437BFA18F2C95</vt:lpwstr>
  </property>
</Properties>
</file>